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14"/>
  </p:notesMasterIdLst>
  <p:handoutMasterIdLst>
    <p:handoutMasterId r:id="rId15"/>
  </p:handoutMasterIdLst>
  <p:sldIdLst>
    <p:sldId id="256"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48421" autoAdjust="0"/>
  </p:normalViewPr>
  <p:slideViewPr>
    <p:cSldViewPr>
      <p:cViewPr varScale="1">
        <p:scale>
          <a:sx n="115" d="100"/>
          <a:sy n="115" d="100"/>
        </p:scale>
        <p:origin x="147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5160"/>
          </a:xfrm>
          <a:prstGeom prst="rect">
            <a:avLst/>
          </a:prstGeom>
        </p:spPr>
        <p:txBody>
          <a:bodyPr vert="horz" lIns="92665" tIns="46333" rIns="92665" bIns="46333"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5160"/>
          </a:xfrm>
          <a:prstGeom prst="rect">
            <a:avLst/>
          </a:prstGeom>
        </p:spPr>
        <p:txBody>
          <a:bodyPr vert="horz" lIns="92665" tIns="46333" rIns="92665" bIns="46333" rtlCol="0"/>
          <a:lstStyle>
            <a:lvl1pPr algn="r">
              <a:defRPr sz="1200"/>
            </a:lvl1pPr>
          </a:lstStyle>
          <a:p>
            <a:fld id="{7BA71A5F-3774-4C29-96A6-49FDF4F39694}" type="datetimeFigureOut">
              <a:rPr lang="en-US" smtClean="0"/>
              <a:t>12/9/2016</a:t>
            </a:fld>
            <a:endParaRPr lang="en-US"/>
          </a:p>
        </p:txBody>
      </p:sp>
      <p:sp>
        <p:nvSpPr>
          <p:cNvPr id="4" name="Footer Placeholder 3"/>
          <p:cNvSpPr>
            <a:spLocks noGrp="1"/>
          </p:cNvSpPr>
          <p:nvPr>
            <p:ph type="ftr" sz="quarter" idx="2"/>
          </p:nvPr>
        </p:nvSpPr>
        <p:spPr>
          <a:xfrm>
            <a:off x="0" y="8805841"/>
            <a:ext cx="3010323" cy="465159"/>
          </a:xfrm>
          <a:prstGeom prst="rect">
            <a:avLst/>
          </a:prstGeom>
        </p:spPr>
        <p:txBody>
          <a:bodyPr vert="horz" lIns="92665" tIns="46333" rIns="92665" bIns="46333"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805841"/>
            <a:ext cx="3010323" cy="465159"/>
          </a:xfrm>
          <a:prstGeom prst="rect">
            <a:avLst/>
          </a:prstGeom>
        </p:spPr>
        <p:txBody>
          <a:bodyPr vert="horz" lIns="92665" tIns="46333" rIns="92665" bIns="46333" rtlCol="0" anchor="b"/>
          <a:lstStyle>
            <a:lvl1pPr algn="r">
              <a:defRPr sz="1200"/>
            </a:lvl1pPr>
          </a:lstStyle>
          <a:p>
            <a:fld id="{510A836D-C73F-4068-84B7-EBF038DF61BD}" type="slidenum">
              <a:rPr lang="en-US" smtClean="0"/>
              <a:t>‹#›</a:t>
            </a:fld>
            <a:endParaRPr lang="en-US"/>
          </a:p>
        </p:txBody>
      </p:sp>
    </p:spTree>
    <p:extLst>
      <p:ext uri="{BB962C8B-B14F-4D97-AF65-F5344CB8AC3E}">
        <p14:creationId xmlns:p14="http://schemas.microsoft.com/office/powerpoint/2010/main" val="92300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a:p>
        </p:txBody>
      </p:sp>
      <p:sp>
        <p:nvSpPr>
          <p:cNvPr id="3" name="Date Placeholder 2"/>
          <p:cNvSpPr>
            <a:spLocks noGrp="1"/>
          </p:cNvSpPr>
          <p:nvPr>
            <p:ph type="dt" idx="1"/>
          </p:nvPr>
        </p:nvSpPr>
        <p:spPr>
          <a:xfrm>
            <a:off x="3934969" y="0"/>
            <a:ext cx="3010323" cy="463550"/>
          </a:xfrm>
          <a:prstGeom prst="rect">
            <a:avLst/>
          </a:prstGeom>
        </p:spPr>
        <p:txBody>
          <a:bodyPr vert="horz" lIns="92665" tIns="46333" rIns="92665" bIns="46333" rtlCol="0"/>
          <a:lstStyle>
            <a:lvl1pPr algn="r">
              <a:defRPr sz="1200"/>
            </a:lvl1pPr>
          </a:lstStyle>
          <a:p>
            <a:fld id="{A5AB49CC-2F3E-4163-91CD-02ED0986F5FB}" type="datetimeFigureOut">
              <a:rPr lang="en-US" smtClean="0"/>
              <a:t>12/9/2016</a:t>
            </a:fld>
            <a:endParaRPr lang="en-US"/>
          </a:p>
        </p:txBody>
      </p:sp>
      <p:sp>
        <p:nvSpPr>
          <p:cNvPr id="4" name="Slide Image Placeholder 3"/>
          <p:cNvSpPr>
            <a:spLocks noGrp="1" noRot="1" noChangeAspect="1"/>
          </p:cNvSpPr>
          <p:nvPr>
            <p:ph type="sldImg" idx="2"/>
          </p:nvPr>
        </p:nvSpPr>
        <p:spPr>
          <a:xfrm>
            <a:off x="1155700" y="695325"/>
            <a:ext cx="4635500" cy="3476625"/>
          </a:xfrm>
          <a:prstGeom prst="rect">
            <a:avLst/>
          </a:prstGeom>
          <a:noFill/>
          <a:ln w="12700">
            <a:solidFill>
              <a:prstClr val="black"/>
            </a:solidFill>
          </a:ln>
        </p:spPr>
        <p:txBody>
          <a:bodyPr vert="horz" lIns="92665" tIns="46333" rIns="92665" bIns="46333" rtlCol="0" anchor="ctr"/>
          <a:lstStyle/>
          <a:p>
            <a:endParaRPr lang="en-US"/>
          </a:p>
        </p:txBody>
      </p:sp>
      <p:sp>
        <p:nvSpPr>
          <p:cNvPr id="5" name="Notes Placeholder 4"/>
          <p:cNvSpPr>
            <a:spLocks noGrp="1"/>
          </p:cNvSpPr>
          <p:nvPr>
            <p:ph type="body" sz="quarter" idx="3"/>
          </p:nvPr>
        </p:nvSpPr>
        <p:spPr>
          <a:xfrm>
            <a:off x="694690" y="4403725"/>
            <a:ext cx="5557520" cy="4171950"/>
          </a:xfrm>
          <a:prstGeom prst="rect">
            <a:avLst/>
          </a:prstGeom>
        </p:spPr>
        <p:txBody>
          <a:bodyPr vert="horz" lIns="92665" tIns="46333" rIns="92665" bIns="463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10323" cy="463550"/>
          </a:xfrm>
          <a:prstGeom prst="rect">
            <a:avLst/>
          </a:prstGeom>
        </p:spPr>
        <p:txBody>
          <a:bodyPr vert="horz" lIns="92665" tIns="46333" rIns="92665" bIns="46333"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805841"/>
            <a:ext cx="3010323" cy="463550"/>
          </a:xfrm>
          <a:prstGeom prst="rect">
            <a:avLst/>
          </a:prstGeom>
        </p:spPr>
        <p:txBody>
          <a:bodyPr vert="horz" lIns="92665" tIns="46333" rIns="92665" bIns="46333" rtlCol="0" anchor="b"/>
          <a:lstStyle>
            <a:lvl1pPr algn="r">
              <a:defRPr sz="1200"/>
            </a:lvl1pPr>
          </a:lstStyle>
          <a:p>
            <a:fld id="{9E8F1D79-C231-4825-9975-4D3E4F2E0469}" type="slidenum">
              <a:rPr lang="en-US" smtClean="0"/>
              <a:t>‹#›</a:t>
            </a:fld>
            <a:endParaRPr lang="en-US"/>
          </a:p>
        </p:txBody>
      </p:sp>
    </p:spTree>
    <p:extLst>
      <p:ext uri="{BB962C8B-B14F-4D97-AF65-F5344CB8AC3E}">
        <p14:creationId xmlns:p14="http://schemas.microsoft.com/office/powerpoint/2010/main" val="80058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a:t>Animated snow scene</a:t>
            </a:r>
          </a:p>
          <a:p>
            <a:r>
              <a:rPr lang="en-US" sz="1400" dirty="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31663" indent="-231663"/>
            <a:endParaRPr lang="en-US" b="0" baseline="0" dirty="0" smtClean="0"/>
          </a:p>
          <a:p>
            <a:pPr marL="231663" indent="-231663"/>
            <a:endParaRPr lang="en-US" b="0" baseline="0" dirty="0" smtClean="0"/>
          </a:p>
          <a:p>
            <a:r>
              <a:rPr lang="en-US" baseline="0" dirty="0" smtClean="0"/>
              <a:t>To display and set the drawing guides, do the following:</a:t>
            </a:r>
          </a:p>
          <a:p>
            <a:pPr marL="231663" indent="-231663">
              <a:buFont typeface="+mj-lt"/>
              <a:buAutoNum type="arabicPeriod"/>
            </a:pPr>
            <a:r>
              <a:rPr lang="en-US" dirty="0"/>
              <a:t>Right-click the slide background and select </a:t>
            </a:r>
            <a:r>
              <a:rPr lang="en-US" b="1" dirty="0"/>
              <a:t>Grid and Guides</a:t>
            </a:r>
            <a:r>
              <a:rPr lang="en-US" dirty="0"/>
              <a:t>.</a:t>
            </a:r>
            <a:r>
              <a:rPr lang="en-US" b="1" dirty="0"/>
              <a:t> </a:t>
            </a:r>
            <a:r>
              <a:rPr lang="en-US" dirty="0"/>
              <a:t>In the </a:t>
            </a:r>
            <a:r>
              <a:rPr lang="en-US" b="1" dirty="0"/>
              <a:t>Grid and Guides</a:t>
            </a:r>
            <a:r>
              <a:rPr lang="en-US" dirty="0"/>
              <a:t> dialog box, under </a:t>
            </a:r>
            <a:r>
              <a:rPr lang="en-US" b="1" dirty="0"/>
              <a:t>Guide</a:t>
            </a:r>
            <a:r>
              <a:rPr lang="en-US" dirty="0"/>
              <a:t> </a:t>
            </a:r>
            <a:r>
              <a:rPr lang="en-US" b="1" dirty="0"/>
              <a:t>settings</a:t>
            </a:r>
            <a:r>
              <a:rPr lang="en-US" dirty="0"/>
              <a:t>, select </a:t>
            </a:r>
            <a:r>
              <a:rPr lang="en-US" b="1" dirty="0"/>
              <a:t>Display</a:t>
            </a:r>
            <a:r>
              <a:rPr lang="en-US" dirty="0"/>
              <a:t> </a:t>
            </a:r>
            <a:r>
              <a:rPr lang="en-US" b="1" dirty="0"/>
              <a:t>drawing</a:t>
            </a:r>
            <a:r>
              <a:rPr lang="en-US" dirty="0"/>
              <a:t> </a:t>
            </a:r>
            <a:r>
              <a:rPr lang="en-US" b="1" dirty="0"/>
              <a:t>guides</a:t>
            </a:r>
            <a:r>
              <a:rPr lang="en-US" dirty="0"/>
              <a:t> </a:t>
            </a:r>
            <a:r>
              <a:rPr lang="en-US" b="1" dirty="0"/>
              <a:t>on screen</a:t>
            </a:r>
            <a:r>
              <a:rPr lang="en-US" dirty="0"/>
              <a:t>, and then click </a:t>
            </a:r>
            <a:r>
              <a:rPr lang="en-US" b="1" dirty="0"/>
              <a:t>OK</a:t>
            </a:r>
            <a:r>
              <a:rPr lang="en-US" dirty="0"/>
              <a:t>. (Note: One horizontal and one vertical guide will display on the slide at 0.00, the default position. As you drag the guides, the cursor will display the new position.) </a:t>
            </a:r>
          </a:p>
          <a:p>
            <a:pPr marL="231663" indent="-231663">
              <a:buFont typeface="+mj-lt"/>
              <a:buAutoNum type="arabicPeriod"/>
            </a:pPr>
            <a:r>
              <a:rPr lang="en-US" dirty="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31663" indent="-231663" defTabSz="92665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1663" indent="-231663">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 Picture </a:t>
            </a:r>
            <a:r>
              <a:rPr lang="en-US" dirty="0"/>
              <a:t>dialog box, select a picture, and then click </a:t>
            </a:r>
            <a:r>
              <a:rPr lang="en-US" b="1" dirty="0"/>
              <a:t>Insert</a:t>
            </a:r>
            <a:r>
              <a:rPr lang="en-US" dirty="0"/>
              <a:t>. </a:t>
            </a:r>
          </a:p>
          <a:p>
            <a:pPr marL="231663" indent="-231663" defTabSz="926653">
              <a:buFont typeface="+mj-lt"/>
              <a:buAutoNum type="arabicPeriod"/>
              <a:defRPr/>
            </a:pPr>
            <a:r>
              <a:rPr lang="en-US" dirty="0"/>
              <a:t>On the slide, 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picture as needed so that the height is set to </a:t>
            </a:r>
            <a:r>
              <a:rPr lang="en-US" b="1" dirty="0"/>
              <a:t>7.5”</a:t>
            </a:r>
            <a:r>
              <a:rPr lang="en-US" dirty="0"/>
              <a:t> and the width is set to </a:t>
            </a:r>
            <a:r>
              <a:rPr lang="en-US" b="1" dirty="0"/>
              <a:t>20”</a:t>
            </a:r>
            <a:r>
              <a:rPr lang="en-US" dirty="0"/>
              <a:t>. </a:t>
            </a:r>
          </a:p>
          <a:p>
            <a:pPr marL="637074" lvl="1" indent="-173747">
              <a:buFont typeface="Arial" pitchFamily="34" charset="0"/>
              <a:buChar char="•"/>
            </a:pPr>
            <a:r>
              <a:rPr lang="en-US" dirty="0"/>
              <a:t>To crop the picture, click </a:t>
            </a:r>
            <a:r>
              <a:rPr lang="en-US" b="1" dirty="0"/>
              <a:t>Crop</a:t>
            </a:r>
            <a:r>
              <a:rPr lang="en-US" dirty="0"/>
              <a:t> in the left pane, and in the </a:t>
            </a:r>
            <a:r>
              <a:rPr lang="en-US" b="1" dirty="0"/>
              <a:t>Crop</a:t>
            </a:r>
            <a:r>
              <a:rPr lang="en-US" dirty="0"/>
              <a: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a:t>
            </a:r>
          </a:p>
          <a:p>
            <a:pPr marL="637074" lvl="1" indent="-173747">
              <a:buFont typeface="Arial" pitchFamily="34" charset="0"/>
              <a:buChar char="•"/>
            </a:pPr>
            <a:r>
              <a:rPr lang="en-US" dirty="0"/>
              <a:t>To resize the picture, click </a:t>
            </a:r>
            <a:r>
              <a:rPr lang="en-US" b="1" dirty="0"/>
              <a:t>Size</a:t>
            </a:r>
            <a:r>
              <a:rPr lang="en-US" dirty="0"/>
              <a:t> in the left pane, and in the </a:t>
            </a:r>
            <a:r>
              <a:rPr lang="en-US" b="1" dirty="0"/>
              <a:t>Size</a:t>
            </a:r>
            <a:r>
              <a:rPr lang="en-US" dirty="0"/>
              <a: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1663" indent="-23166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94990" lvl="1" indent="-231663">
              <a:buFont typeface="+mj-lt"/>
              <a:buAutoNum type="arabicPeriod"/>
            </a:pPr>
            <a:r>
              <a:rPr lang="en-US" baseline="0" dirty="0" smtClean="0"/>
              <a:t>Click </a:t>
            </a:r>
            <a:r>
              <a:rPr lang="en-US" b="1" baseline="0" dirty="0" smtClean="0"/>
              <a:t>Align to Slide</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first snowflake effect on this slide, do the following:</a:t>
            </a:r>
          </a:p>
          <a:p>
            <a:pPr marL="231663" indent="-231663" defTabSz="926653">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a:t>
            </a:r>
          </a:p>
          <a:p>
            <a:pPr marL="231663" indent="-231663" defTabSz="926653">
              <a:buFont typeface="+mj-lt"/>
              <a:buAutoNum type="arabicPeriod"/>
              <a:defRPr/>
            </a:pPr>
            <a:r>
              <a:rPr lang="en-US" dirty="0"/>
              <a:t>In the </a:t>
            </a:r>
            <a:r>
              <a:rPr lang="en-US" b="1" dirty="0"/>
              <a:t>Clip Art</a:t>
            </a:r>
            <a:r>
              <a:rPr lang="en-US" dirty="0"/>
              <a:t> pane, in the </a:t>
            </a:r>
            <a:r>
              <a:rPr lang="en-US" b="1" dirty="0"/>
              <a:t>Search for</a:t>
            </a:r>
            <a:r>
              <a:rPr lang="en-US" dirty="0"/>
              <a:t> box, enter </a:t>
            </a:r>
            <a:r>
              <a:rPr lang="en-US" b="1" dirty="0"/>
              <a:t>j0299587.wmf</a:t>
            </a:r>
            <a:r>
              <a:rPr lang="en-US" dirty="0"/>
              <a:t>, clear the </a:t>
            </a:r>
            <a:r>
              <a:rPr lang="en-US" b="1" dirty="0"/>
              <a:t>Include Office.com content </a:t>
            </a:r>
            <a:r>
              <a:rPr lang="en-US" dirty="0"/>
              <a:t>check box and then click </a:t>
            </a:r>
            <a:r>
              <a:rPr lang="en-US" b="1" dirty="0"/>
              <a:t>Go</a:t>
            </a:r>
            <a:r>
              <a:rPr lang="en-US" dirty="0"/>
              <a:t>. Select the clip art file in the pane to insert it into the slide. Note: If you choose another clip art file, the clip art must be in the Windows Metafile format (.</a:t>
            </a:r>
            <a:r>
              <a:rPr lang="en-US" dirty="0" err="1"/>
              <a:t>wmf</a:t>
            </a:r>
            <a:r>
              <a:rPr lang="en-US" dirty="0"/>
              <a:t>). </a:t>
            </a:r>
            <a:endParaRPr lang="en-US" i="1" dirty="0"/>
          </a:p>
          <a:p>
            <a:pPr marL="231663" indent="-231663" defTabSz="926653">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a:t>
            </a:r>
          </a:p>
          <a:p>
            <a:pPr marL="231663" indent="-231663" defTabSz="926653">
              <a:buFont typeface="+mj-lt"/>
              <a:buAutoNum type="arabicPeriod"/>
              <a:defRPr/>
            </a:pPr>
            <a:r>
              <a:rPr lang="en-US" dirty="0"/>
              <a:t>In the </a:t>
            </a:r>
            <a:r>
              <a:rPr lang="en-US" b="1" dirty="0"/>
              <a:t>Microsoft Office PowerPoint </a:t>
            </a:r>
            <a:r>
              <a:rPr lang="en-US" dirty="0"/>
              <a:t>dialog box, click </a:t>
            </a:r>
            <a:r>
              <a:rPr lang="en-US" b="1" dirty="0"/>
              <a:t>Yes</a:t>
            </a:r>
            <a:r>
              <a:rPr lang="en-US" dirty="0"/>
              <a:t>. </a:t>
            </a:r>
            <a:endParaRPr lang="en-US" i="1" dirty="0"/>
          </a:p>
          <a:p>
            <a:pPr marL="231663" indent="-231663" defTabSz="926653">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1663" indent="-231663" defTabSz="926653">
              <a:buFont typeface="+mj-lt"/>
              <a:buAutoNum type="arabicPeriod"/>
              <a:defRPr/>
            </a:pPr>
            <a:r>
              <a:rPr lang="en-US" dirty="0"/>
              <a:t>In the </a:t>
            </a:r>
            <a:r>
              <a:rPr lang="en-US" b="1" dirty="0"/>
              <a:t>Selection and Visibility </a:t>
            </a:r>
            <a:r>
              <a:rPr lang="en-US" dirty="0"/>
              <a:t>task</a:t>
            </a:r>
            <a:r>
              <a:rPr lang="en-US" b="1" dirty="0"/>
              <a:t>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1663" indent="-231663" defTabSz="926653">
              <a:buFont typeface="+mj-lt"/>
              <a:buAutoNum type="arabicPeriod"/>
              <a:defRPr/>
            </a:pPr>
            <a:r>
              <a:rPr lang="en-US" dirty="0"/>
              <a:t>Also in the </a:t>
            </a:r>
            <a:r>
              <a:rPr lang="en-US" b="1" dirty="0"/>
              <a:t>Selection and Visibility</a:t>
            </a:r>
            <a:r>
              <a:rPr lang="en-US" dirty="0"/>
              <a:t> pane, do the following:</a:t>
            </a:r>
          </a:p>
          <a:p>
            <a:pPr marL="694990" lvl="1" indent="-231663" defTabSz="926653">
              <a:buFont typeface="+mj-lt"/>
              <a:buAutoNum type="arabicPeriod"/>
              <a:defRPr/>
            </a:pPr>
            <a:r>
              <a:rPr lang="en-US" dirty="0"/>
              <a:t>Select the </a:t>
            </a:r>
            <a:r>
              <a:rPr lang="en-US" b="1" dirty="0" err="1"/>
              <a:t>Autoshape</a:t>
            </a:r>
            <a:r>
              <a:rPr lang="en-US" dirty="0"/>
              <a:t> object, and then press DELETE. </a:t>
            </a:r>
          </a:p>
          <a:p>
            <a:pPr marL="694990" lvl="1" indent="-231663" defTabSz="926653">
              <a:buFont typeface="+mj-lt"/>
              <a:buAutoNum type="arabicPeriod"/>
              <a:defRPr/>
            </a:pPr>
            <a:r>
              <a:rPr lang="en-US" dirty="0"/>
              <a:t>Press and hold CTRL+SHIFT, select all of the rectangle shapes, and then press DELETE.</a:t>
            </a:r>
          </a:p>
          <a:p>
            <a:pPr marL="231663" lvl="1" indent="-231663" defTabSz="926653">
              <a:buFont typeface="+mj-lt"/>
              <a:buAutoNum type="arabicPeriod" startAt="8"/>
              <a:defRPr/>
            </a:pPr>
            <a:r>
              <a:rPr lang="en-US" dirty="0"/>
              <a:t>Also in the </a:t>
            </a:r>
            <a:r>
              <a:rPr lang="en-US" b="1" dirty="0"/>
              <a:t>Selection and Visibility</a:t>
            </a:r>
            <a:r>
              <a:rPr lang="en-US" dirty="0"/>
              <a:t> task pane, p</a:t>
            </a:r>
            <a:r>
              <a:rPr lang="en-US" baseline="0" dirty="0" smtClean="0"/>
              <a:t>ress and hold CTRL</a:t>
            </a:r>
            <a:r>
              <a:rPr lang="en-US" dirty="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31663" lvl="1" indent="-231663" defTabSz="926653">
              <a:buFont typeface="+mj-lt"/>
              <a:buAutoNum type="arabicPeriod" startAt="8"/>
              <a:defRPr/>
            </a:pPr>
            <a:r>
              <a:rPr lang="en-US" dirty="0"/>
              <a:t>Also in the </a:t>
            </a:r>
            <a:r>
              <a:rPr lang="en-US" b="1" dirty="0"/>
              <a:t>Selection and Visibility</a:t>
            </a:r>
            <a:r>
              <a:rPr lang="en-US" dirty="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31663" lvl="1" indent="-231663" defTabSz="926653">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31663" lvl="1" indent="-231663" defTabSz="926653">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1”</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0.87”</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endParaRPr lang="en-US" baseline="0" dirty="0" smtClean="0"/>
          </a:p>
          <a:p>
            <a:pPr marL="231663" indent="-231663">
              <a:buFont typeface="+mj-lt"/>
              <a:buAutoNum type="arabicPeriod" startAt="12"/>
            </a:pPr>
            <a:r>
              <a:rPr lang="en-US" baseline="0" dirty="0" smtClean="0"/>
              <a:t>Drag the snowflake into the top left corner of the picture.</a:t>
            </a:r>
          </a:p>
          <a:p>
            <a:pPr marL="231663" indent="-231663">
              <a:buFont typeface="+mj-lt"/>
              <a:buAutoNum type="arabicPeriod" startAt="12"/>
            </a:pPr>
            <a:endParaRPr lang="en-US" dirty="0" smtClean="0"/>
          </a:p>
          <a:p>
            <a:pPr marL="231663" indent="-231663">
              <a:buFont typeface="+mj-lt"/>
              <a:buAutoNum type="arabicPeriod" startAt="12"/>
            </a:pPr>
            <a:endParaRPr lang="en-US" dirty="0" smtClean="0"/>
          </a:p>
          <a:p>
            <a:pPr marL="231663" indent="-231663"/>
            <a:r>
              <a:rPr lang="en-US" dirty="0" smtClean="0"/>
              <a:t>To reproduce the second snowflake effect on this</a:t>
            </a:r>
            <a:r>
              <a:rPr lang="en-US" baseline="0" dirty="0" smtClean="0"/>
              <a:t> slide, do the following:</a:t>
            </a:r>
            <a:endParaRPr lang="en-US" dirty="0" smtClean="0"/>
          </a:p>
          <a:p>
            <a:pPr marL="231663" indent="-231663">
              <a:buFont typeface="+mj-lt"/>
              <a:buAutoNum type="arabicPeriod"/>
            </a:pPr>
            <a:r>
              <a:rPr lang="en-US" dirty="0" smtClean="0"/>
              <a:t>On the slide, select the snowflake</a:t>
            </a:r>
            <a:r>
              <a:rPr lang="en-US" baseline="0" dirty="0" smtClean="0"/>
              <a:t>.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0.42”</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0.36”</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second snowflake off the left edge of the slide. </a:t>
            </a:r>
            <a:endParaRPr lang="en-US" i="1" baseline="0" dirty="0" smtClean="0"/>
          </a:p>
          <a:p>
            <a:pPr marL="231663" indent="-231663">
              <a:buFont typeface="+mj-lt"/>
              <a:buAutoNum type="arabicPeriod"/>
            </a:pPr>
            <a:endParaRPr lang="en-US" dirty="0" smtClean="0"/>
          </a:p>
          <a:p>
            <a:pPr marL="231663" indent="-231663">
              <a:buFont typeface="+mj-lt"/>
              <a:buAutoNum type="arabicPeriod"/>
            </a:pPr>
            <a:endParaRPr lang="en-US" dirty="0" smtClean="0"/>
          </a:p>
          <a:p>
            <a:pPr marL="231663" indent="-231663"/>
            <a:r>
              <a:rPr lang="en-US" dirty="0" smtClean="0"/>
              <a:t>To reproduce the third snowflake effect on this slide, do the following:</a:t>
            </a:r>
          </a:p>
          <a:p>
            <a:pPr marL="231663" indent="-23166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baseline="0" dirty="0" smtClean="0"/>
              <a:t>0.56”</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0.48”</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third snowflake off the left edge of the slide, below and slightly left of the second snowflake. </a:t>
            </a:r>
            <a:endParaRPr lang="en-US" i="1" baseline="0" dirty="0" smtClean="0"/>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text box for the quotation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18</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to the right of the first snowflake, near the top left corner of the slide.</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defTabSz="926653">
              <a:defRPr/>
            </a:pPr>
            <a:r>
              <a:rPr lang="en-US" baseline="0" dirty="0" smtClean="0"/>
              <a:t>To reproduce the text box for the quotation attribution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attribution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below and to the right of the quotation text box.</a:t>
            </a:r>
          </a:p>
          <a:p>
            <a:pPr marL="231663" indent="-231663"/>
            <a:endParaRPr lang="en-US" baseline="0" dirty="0" smtClean="0"/>
          </a:p>
          <a:p>
            <a:pPr marL="231663" indent="-231663"/>
            <a:endParaRPr lang="en-US" baseline="0" dirty="0" smtClean="0"/>
          </a:p>
          <a:p>
            <a:r>
              <a:rPr lang="en-US" baseline="0" dirty="0" smtClean="0"/>
              <a:t>To reproduce the animation effects for the second snowflake from the top, do the following:</a:t>
            </a:r>
            <a:endParaRPr lang="en-US" b="1" baseline="0" dirty="0" smtClean="0"/>
          </a:p>
          <a:p>
            <a:pPr marL="231663" indent="-23166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31663" indent="-23166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94990" lvl="1" indent="-23166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94990" lvl="1" indent="-23166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94990" lvl="1" indent="-23166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94990" lvl="1" indent="-23166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94990" lvl="1" indent="-23166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94990" lvl="1" indent="-23166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third snowflake from the top, do the following:</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94990" lvl="1" indent="-231663">
              <a:buFont typeface="+mj-lt"/>
              <a:buAutoNum type="arabicPeriod"/>
            </a:pPr>
            <a:r>
              <a:rPr lang="en-US" b="0" baseline="0" dirty="0" smtClean="0"/>
              <a:t>Drag</a:t>
            </a:r>
            <a:r>
              <a:rPr lang="en-US" baseline="0" dirty="0" smtClean="0"/>
              <a:t> the third point at the intersection of the 0.00 vertical and horizontal drawing guides.</a:t>
            </a:r>
          </a:p>
          <a:p>
            <a:pPr marL="694990" lvl="1" indent="-23166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94990" lvl="1" indent="-231663" defTabSz="926653">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694990" lvl="1" indent="-23166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defTabSz="926653">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94990" lvl="1" indent="-23166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picture animation effects, do the following:</a:t>
            </a:r>
          </a:p>
          <a:p>
            <a:pPr marL="231663" indent="-23166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31663" indent="-23166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a:r>
              <a:rPr lang="en-US" b="0" baseline="0" dirty="0" smtClean="0"/>
              <a:t>To reproduce the animation effects for the first snowflake from the top, do the following:</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defTabSz="926653">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2” below the horizontal drawing guide.</a:t>
            </a:r>
          </a:p>
          <a:p>
            <a:pPr marL="694990" lvl="1" indent="-231663">
              <a:buFont typeface="+mj-lt"/>
              <a:buAutoNum type="arabicPeriod"/>
            </a:pPr>
            <a:r>
              <a:rPr lang="en-US" baseline="0" dirty="0" smtClean="0"/>
              <a:t>Drag the second point 3” to the left of the 0.00 vertical drawing guide and 3” below the horizontal drawing guide.</a:t>
            </a:r>
          </a:p>
          <a:p>
            <a:pPr marL="694990" lvl="1" indent="-231663">
              <a:buFont typeface="+mj-lt"/>
              <a:buAutoNum type="arabicPeriod"/>
            </a:pPr>
            <a:r>
              <a:rPr lang="en-US" baseline="0" dirty="0" smtClean="0"/>
              <a:t>Drag the third point 1” to the left of the 0.00 vertical drawing guide and 2.75” below the horizontal drawing guide.</a:t>
            </a:r>
          </a:p>
          <a:p>
            <a:pPr marL="694990" lvl="1" indent="-231663">
              <a:buFont typeface="+mj-lt"/>
              <a:buAutoNum type="arabicPeriod"/>
            </a:pPr>
            <a:r>
              <a:rPr lang="en-US" baseline="0" dirty="0" smtClean="0"/>
              <a:t>Drag the fourth point 2.75” to the right of the 0.00 vertical drawing guide and 1” below the horizontal drawing guide.</a:t>
            </a:r>
          </a:p>
          <a:p>
            <a:pPr marL="694990" lvl="1" indent="-231663" defTabSz="926653">
              <a:buFont typeface="+mj-lt"/>
              <a:buAutoNum type="arabicPeriod"/>
              <a:defRPr/>
            </a:pPr>
            <a:r>
              <a:rPr lang="en-US" baseline="0" dirty="0" smtClean="0"/>
              <a:t>Drag the fifth point 2.25” to the right of the 0.00 vertical drawing guide and 0.5” above the horizontal drawing guide.</a:t>
            </a:r>
          </a:p>
          <a:p>
            <a:pPr marL="694990" lvl="1" indent="-231663">
              <a:buFont typeface="+mj-lt"/>
              <a:buAutoNum type="arabicPeriod"/>
            </a:pPr>
            <a:r>
              <a:rPr lang="en-US" baseline="0" dirty="0" smtClean="0"/>
              <a:t>Drag the sixth point on the 0.00 vertical drawing guide and 2” above the horizontal drawing guide.</a:t>
            </a:r>
          </a:p>
          <a:p>
            <a:pPr marL="694990" lvl="1" indent="-231663">
              <a:buFont typeface="+mj-lt"/>
              <a:buAutoNum type="arabicPeriod"/>
            </a:pPr>
            <a:r>
              <a:rPr lang="en-US" baseline="0" dirty="0" smtClean="0"/>
              <a:t>Drag the seventh and final point on the snowflake.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31663" lvl="1" indent="-231663" defTabSz="926653">
              <a:buFont typeface="+mj-lt"/>
              <a:buAutoNum type="arabicPeriod" startAt="6"/>
              <a:defRPr/>
            </a:pPr>
            <a:r>
              <a:rPr lang="en-US" dirty="0"/>
              <a:t>Right-click the slide background area, and then click </a:t>
            </a:r>
            <a:r>
              <a:rPr lang="en-US" b="1" dirty="0"/>
              <a:t>Grid and Guides</a:t>
            </a:r>
            <a:r>
              <a:rPr lang="en-US" dirty="0"/>
              <a:t>. In the </a:t>
            </a:r>
            <a:r>
              <a:rPr lang="en-US" b="1" dirty="0"/>
              <a:t>Grid and Guides </a:t>
            </a:r>
            <a:r>
              <a:rPr lang="en-US" dirty="0"/>
              <a:t>dialog box, under </a:t>
            </a:r>
            <a:r>
              <a:rPr lang="en-US" b="1" dirty="0"/>
              <a:t>Guide settings</a:t>
            </a:r>
            <a:r>
              <a:rPr lang="en-US" dirty="0"/>
              <a:t>, clear </a:t>
            </a:r>
            <a:r>
              <a:rPr lang="en-US" b="1" dirty="0"/>
              <a:t>Display drawing guides on screen</a:t>
            </a:r>
            <a:r>
              <a:rPr lang="en-US" dirty="0"/>
              <a:t>, and then click </a:t>
            </a:r>
            <a:r>
              <a:rPr lang="en-US" b="1" dirty="0"/>
              <a:t>OK</a:t>
            </a:r>
            <a:r>
              <a:rPr lang="en-US" dirty="0"/>
              <a:t>. </a:t>
            </a:r>
            <a:endParaRPr lang="en-US" b="1" dirty="0"/>
          </a:p>
          <a:p>
            <a:pPr marL="694990" lvl="1" indent="-231663">
              <a:buFont typeface="+mj-lt"/>
              <a:buAutoNum type="arabicPeriod" startAt="6"/>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quotation text box, do the following:</a:t>
            </a:r>
          </a:p>
          <a:p>
            <a:pPr marL="231663" indent="-23166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defTabSz="926653">
              <a:defRPr/>
            </a:pPr>
            <a:r>
              <a:rPr lang="en-US" baseline="0" dirty="0" smtClean="0"/>
              <a:t>To reproduce the animation effects for the quotation attribution text box, do the following:</a:t>
            </a:r>
            <a:endParaRPr lang="en-US" b="1" baseline="0" dirty="0" smtClean="0"/>
          </a:p>
          <a:p>
            <a:pPr marL="231663" indent="-23166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31663" indent="-23166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a:t>Animated snow scene</a:t>
            </a:r>
          </a:p>
          <a:p>
            <a:r>
              <a:rPr lang="en-US" sz="1400" dirty="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31663" indent="-231663"/>
            <a:endParaRPr lang="en-US" b="0" baseline="0" dirty="0" smtClean="0"/>
          </a:p>
          <a:p>
            <a:pPr marL="231663" indent="-231663"/>
            <a:endParaRPr lang="en-US" b="0" baseline="0" dirty="0" smtClean="0"/>
          </a:p>
          <a:p>
            <a:r>
              <a:rPr lang="en-US" baseline="0" dirty="0" smtClean="0"/>
              <a:t>To display and set the drawing guides, do the following:</a:t>
            </a:r>
          </a:p>
          <a:p>
            <a:pPr marL="231663" indent="-231663">
              <a:buFont typeface="+mj-lt"/>
              <a:buAutoNum type="arabicPeriod"/>
            </a:pPr>
            <a:r>
              <a:rPr lang="en-US" dirty="0"/>
              <a:t>Right-click the slide background and select </a:t>
            </a:r>
            <a:r>
              <a:rPr lang="en-US" b="1" dirty="0"/>
              <a:t>Grid and Guides</a:t>
            </a:r>
            <a:r>
              <a:rPr lang="en-US" dirty="0"/>
              <a:t>.</a:t>
            </a:r>
            <a:r>
              <a:rPr lang="en-US" b="1" dirty="0"/>
              <a:t> </a:t>
            </a:r>
            <a:r>
              <a:rPr lang="en-US" dirty="0"/>
              <a:t>In the </a:t>
            </a:r>
            <a:r>
              <a:rPr lang="en-US" b="1" dirty="0"/>
              <a:t>Grid and Guides</a:t>
            </a:r>
            <a:r>
              <a:rPr lang="en-US" dirty="0"/>
              <a:t> dialog box, under </a:t>
            </a:r>
            <a:r>
              <a:rPr lang="en-US" b="1" dirty="0"/>
              <a:t>Guide</a:t>
            </a:r>
            <a:r>
              <a:rPr lang="en-US" dirty="0"/>
              <a:t> </a:t>
            </a:r>
            <a:r>
              <a:rPr lang="en-US" b="1" dirty="0"/>
              <a:t>settings</a:t>
            </a:r>
            <a:r>
              <a:rPr lang="en-US" dirty="0"/>
              <a:t>, select </a:t>
            </a:r>
            <a:r>
              <a:rPr lang="en-US" b="1" dirty="0"/>
              <a:t>Display</a:t>
            </a:r>
            <a:r>
              <a:rPr lang="en-US" dirty="0"/>
              <a:t> </a:t>
            </a:r>
            <a:r>
              <a:rPr lang="en-US" b="1" dirty="0"/>
              <a:t>drawing</a:t>
            </a:r>
            <a:r>
              <a:rPr lang="en-US" dirty="0"/>
              <a:t> </a:t>
            </a:r>
            <a:r>
              <a:rPr lang="en-US" b="1" dirty="0"/>
              <a:t>guides</a:t>
            </a:r>
            <a:r>
              <a:rPr lang="en-US" dirty="0"/>
              <a:t> </a:t>
            </a:r>
            <a:r>
              <a:rPr lang="en-US" b="1" dirty="0"/>
              <a:t>on screen</a:t>
            </a:r>
            <a:r>
              <a:rPr lang="en-US" dirty="0"/>
              <a:t>, and then click </a:t>
            </a:r>
            <a:r>
              <a:rPr lang="en-US" b="1" dirty="0"/>
              <a:t>OK</a:t>
            </a:r>
            <a:r>
              <a:rPr lang="en-US" dirty="0"/>
              <a:t>. (Note: One horizontal and one vertical guide will display on the slide at 0.00, the default position. As you drag the guides, the cursor will display the new position.) </a:t>
            </a:r>
          </a:p>
          <a:p>
            <a:pPr marL="231663" indent="-231663">
              <a:buFont typeface="+mj-lt"/>
              <a:buAutoNum type="arabicPeriod"/>
            </a:pPr>
            <a:r>
              <a:rPr lang="en-US" dirty="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31663" indent="-231663" defTabSz="92665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1663" indent="-231663">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 Picture </a:t>
            </a:r>
            <a:r>
              <a:rPr lang="en-US" dirty="0"/>
              <a:t>dialog box, select a picture, and then click </a:t>
            </a:r>
            <a:r>
              <a:rPr lang="en-US" b="1" dirty="0"/>
              <a:t>Insert</a:t>
            </a:r>
            <a:r>
              <a:rPr lang="en-US" dirty="0"/>
              <a:t>. </a:t>
            </a:r>
          </a:p>
          <a:p>
            <a:pPr marL="231663" indent="-231663" defTabSz="926653">
              <a:buFont typeface="+mj-lt"/>
              <a:buAutoNum type="arabicPeriod"/>
              <a:defRPr/>
            </a:pPr>
            <a:r>
              <a:rPr lang="en-US" dirty="0"/>
              <a:t>On the slide, 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picture as needed so that the height is set to </a:t>
            </a:r>
            <a:r>
              <a:rPr lang="en-US" b="1" dirty="0"/>
              <a:t>7.5”</a:t>
            </a:r>
            <a:r>
              <a:rPr lang="en-US" dirty="0"/>
              <a:t> and the width is set to </a:t>
            </a:r>
            <a:r>
              <a:rPr lang="en-US" b="1" dirty="0"/>
              <a:t>20”</a:t>
            </a:r>
            <a:r>
              <a:rPr lang="en-US" dirty="0"/>
              <a:t>. </a:t>
            </a:r>
          </a:p>
          <a:p>
            <a:pPr marL="637074" lvl="1" indent="-173747">
              <a:buFont typeface="Arial" pitchFamily="34" charset="0"/>
              <a:buChar char="•"/>
            </a:pPr>
            <a:r>
              <a:rPr lang="en-US" dirty="0"/>
              <a:t>To crop the picture, click </a:t>
            </a:r>
            <a:r>
              <a:rPr lang="en-US" b="1" dirty="0"/>
              <a:t>Crop</a:t>
            </a:r>
            <a:r>
              <a:rPr lang="en-US" dirty="0"/>
              <a:t> in the left pane, and in the </a:t>
            </a:r>
            <a:r>
              <a:rPr lang="en-US" b="1" dirty="0"/>
              <a:t>Crop</a:t>
            </a:r>
            <a:r>
              <a:rPr lang="en-US" dirty="0"/>
              <a: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a:t>
            </a:r>
          </a:p>
          <a:p>
            <a:pPr marL="637074" lvl="1" indent="-173747">
              <a:buFont typeface="Arial" pitchFamily="34" charset="0"/>
              <a:buChar char="•"/>
            </a:pPr>
            <a:r>
              <a:rPr lang="en-US" dirty="0"/>
              <a:t>To resize the picture, click </a:t>
            </a:r>
            <a:r>
              <a:rPr lang="en-US" b="1" dirty="0"/>
              <a:t>Size</a:t>
            </a:r>
            <a:r>
              <a:rPr lang="en-US" dirty="0"/>
              <a:t> in the left pane, and in the </a:t>
            </a:r>
            <a:r>
              <a:rPr lang="en-US" b="1" dirty="0"/>
              <a:t>Size</a:t>
            </a:r>
            <a:r>
              <a:rPr lang="en-US" dirty="0"/>
              <a: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1663" indent="-23166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94990" lvl="1" indent="-231663">
              <a:buFont typeface="+mj-lt"/>
              <a:buAutoNum type="arabicPeriod"/>
            </a:pPr>
            <a:r>
              <a:rPr lang="en-US" baseline="0" dirty="0" smtClean="0"/>
              <a:t>Click </a:t>
            </a:r>
            <a:r>
              <a:rPr lang="en-US" b="1" baseline="0" dirty="0" smtClean="0"/>
              <a:t>Align to Slide</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first snowflake effect on this slide, do the following:</a:t>
            </a:r>
          </a:p>
          <a:p>
            <a:pPr marL="231663" indent="-231663" defTabSz="926653">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a:t>
            </a:r>
          </a:p>
          <a:p>
            <a:pPr marL="231663" indent="-231663" defTabSz="926653">
              <a:buFont typeface="+mj-lt"/>
              <a:buAutoNum type="arabicPeriod"/>
              <a:defRPr/>
            </a:pPr>
            <a:r>
              <a:rPr lang="en-US" dirty="0"/>
              <a:t>In the </a:t>
            </a:r>
            <a:r>
              <a:rPr lang="en-US" b="1" dirty="0"/>
              <a:t>Clip Art</a:t>
            </a:r>
            <a:r>
              <a:rPr lang="en-US" dirty="0"/>
              <a:t> pane, in the </a:t>
            </a:r>
            <a:r>
              <a:rPr lang="en-US" b="1" dirty="0"/>
              <a:t>Search for</a:t>
            </a:r>
            <a:r>
              <a:rPr lang="en-US" dirty="0"/>
              <a:t> box, enter </a:t>
            </a:r>
            <a:r>
              <a:rPr lang="en-US" b="1" dirty="0"/>
              <a:t>j0299587.wmf</a:t>
            </a:r>
            <a:r>
              <a:rPr lang="en-US" dirty="0"/>
              <a:t>, clear the </a:t>
            </a:r>
            <a:r>
              <a:rPr lang="en-US" b="1" dirty="0"/>
              <a:t>Include Office.com content </a:t>
            </a:r>
            <a:r>
              <a:rPr lang="en-US" dirty="0"/>
              <a:t>check box and then click </a:t>
            </a:r>
            <a:r>
              <a:rPr lang="en-US" b="1" dirty="0"/>
              <a:t>Go</a:t>
            </a:r>
            <a:r>
              <a:rPr lang="en-US" dirty="0"/>
              <a:t>. Select the clip art file in the pane to insert it into the slide. Note: If you choose another clip art file, the clip art must be in the Windows Metafile format (.</a:t>
            </a:r>
            <a:r>
              <a:rPr lang="en-US" dirty="0" err="1"/>
              <a:t>wmf</a:t>
            </a:r>
            <a:r>
              <a:rPr lang="en-US" dirty="0"/>
              <a:t>). </a:t>
            </a:r>
            <a:endParaRPr lang="en-US" i="1" dirty="0"/>
          </a:p>
          <a:p>
            <a:pPr marL="231663" indent="-231663" defTabSz="926653">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a:t>
            </a:r>
          </a:p>
          <a:p>
            <a:pPr marL="231663" indent="-231663" defTabSz="926653">
              <a:buFont typeface="+mj-lt"/>
              <a:buAutoNum type="arabicPeriod"/>
              <a:defRPr/>
            </a:pPr>
            <a:r>
              <a:rPr lang="en-US" dirty="0"/>
              <a:t>In the </a:t>
            </a:r>
            <a:r>
              <a:rPr lang="en-US" b="1" dirty="0"/>
              <a:t>Microsoft Office PowerPoint </a:t>
            </a:r>
            <a:r>
              <a:rPr lang="en-US" dirty="0"/>
              <a:t>dialog box, click </a:t>
            </a:r>
            <a:r>
              <a:rPr lang="en-US" b="1" dirty="0"/>
              <a:t>Yes</a:t>
            </a:r>
            <a:r>
              <a:rPr lang="en-US" dirty="0"/>
              <a:t>. </a:t>
            </a:r>
            <a:endParaRPr lang="en-US" i="1" dirty="0"/>
          </a:p>
          <a:p>
            <a:pPr marL="231663" indent="-231663" defTabSz="926653">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1663" indent="-231663" defTabSz="926653">
              <a:buFont typeface="+mj-lt"/>
              <a:buAutoNum type="arabicPeriod"/>
              <a:defRPr/>
            </a:pPr>
            <a:r>
              <a:rPr lang="en-US" dirty="0"/>
              <a:t>In the </a:t>
            </a:r>
            <a:r>
              <a:rPr lang="en-US" b="1" dirty="0"/>
              <a:t>Selection and Visibility </a:t>
            </a:r>
            <a:r>
              <a:rPr lang="en-US" dirty="0"/>
              <a:t>task</a:t>
            </a:r>
            <a:r>
              <a:rPr lang="en-US" b="1" dirty="0"/>
              <a:t>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1663" indent="-231663" defTabSz="926653">
              <a:buFont typeface="+mj-lt"/>
              <a:buAutoNum type="arabicPeriod"/>
              <a:defRPr/>
            </a:pPr>
            <a:r>
              <a:rPr lang="en-US" dirty="0"/>
              <a:t>Also in the </a:t>
            </a:r>
            <a:r>
              <a:rPr lang="en-US" b="1" dirty="0"/>
              <a:t>Selection and Visibility</a:t>
            </a:r>
            <a:r>
              <a:rPr lang="en-US" dirty="0"/>
              <a:t> pane, do the following:</a:t>
            </a:r>
          </a:p>
          <a:p>
            <a:pPr marL="694990" lvl="1" indent="-231663" defTabSz="926653">
              <a:buFont typeface="+mj-lt"/>
              <a:buAutoNum type="arabicPeriod"/>
              <a:defRPr/>
            </a:pPr>
            <a:r>
              <a:rPr lang="en-US" dirty="0"/>
              <a:t>Select the </a:t>
            </a:r>
            <a:r>
              <a:rPr lang="en-US" b="1" dirty="0" err="1"/>
              <a:t>Autoshape</a:t>
            </a:r>
            <a:r>
              <a:rPr lang="en-US" dirty="0"/>
              <a:t> object, and then press DELETE. </a:t>
            </a:r>
          </a:p>
          <a:p>
            <a:pPr marL="694990" lvl="1" indent="-231663" defTabSz="926653">
              <a:buFont typeface="+mj-lt"/>
              <a:buAutoNum type="arabicPeriod"/>
              <a:defRPr/>
            </a:pPr>
            <a:r>
              <a:rPr lang="en-US" dirty="0"/>
              <a:t>Press and hold CTRL+SHIFT, select all of the rectangle shapes, and then press DELETE.</a:t>
            </a:r>
          </a:p>
          <a:p>
            <a:pPr marL="231663" lvl="1" indent="-231663" defTabSz="926653">
              <a:buFont typeface="+mj-lt"/>
              <a:buAutoNum type="arabicPeriod" startAt="8"/>
              <a:defRPr/>
            </a:pPr>
            <a:r>
              <a:rPr lang="en-US" dirty="0"/>
              <a:t>Also in the </a:t>
            </a:r>
            <a:r>
              <a:rPr lang="en-US" b="1" dirty="0"/>
              <a:t>Selection and Visibility</a:t>
            </a:r>
            <a:r>
              <a:rPr lang="en-US" dirty="0"/>
              <a:t> task pane, p</a:t>
            </a:r>
            <a:r>
              <a:rPr lang="en-US" baseline="0" dirty="0" smtClean="0"/>
              <a:t>ress and hold CTRL</a:t>
            </a:r>
            <a:r>
              <a:rPr lang="en-US" dirty="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31663" lvl="1" indent="-231663" defTabSz="926653">
              <a:buFont typeface="+mj-lt"/>
              <a:buAutoNum type="arabicPeriod" startAt="8"/>
              <a:defRPr/>
            </a:pPr>
            <a:r>
              <a:rPr lang="en-US" dirty="0"/>
              <a:t>Also in the </a:t>
            </a:r>
            <a:r>
              <a:rPr lang="en-US" b="1" dirty="0"/>
              <a:t>Selection and Visibility</a:t>
            </a:r>
            <a:r>
              <a:rPr lang="en-US" dirty="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31663" lvl="1" indent="-231663" defTabSz="926653">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31663" lvl="1" indent="-231663" defTabSz="926653">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1”</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0.87”</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endParaRPr lang="en-US" baseline="0" dirty="0" smtClean="0"/>
          </a:p>
          <a:p>
            <a:pPr marL="231663" indent="-231663">
              <a:buFont typeface="+mj-lt"/>
              <a:buAutoNum type="arabicPeriod" startAt="12"/>
            </a:pPr>
            <a:r>
              <a:rPr lang="en-US" baseline="0" dirty="0" smtClean="0"/>
              <a:t>Drag the snowflake into the top left corner of the picture.</a:t>
            </a:r>
          </a:p>
          <a:p>
            <a:pPr marL="231663" indent="-231663">
              <a:buFont typeface="+mj-lt"/>
              <a:buAutoNum type="arabicPeriod" startAt="12"/>
            </a:pPr>
            <a:endParaRPr lang="en-US" dirty="0" smtClean="0"/>
          </a:p>
          <a:p>
            <a:pPr marL="231663" indent="-231663">
              <a:buFont typeface="+mj-lt"/>
              <a:buAutoNum type="arabicPeriod" startAt="12"/>
            </a:pPr>
            <a:endParaRPr lang="en-US" dirty="0" smtClean="0"/>
          </a:p>
          <a:p>
            <a:pPr marL="231663" indent="-231663"/>
            <a:r>
              <a:rPr lang="en-US" dirty="0" smtClean="0"/>
              <a:t>To reproduce the second snowflake effect on this</a:t>
            </a:r>
            <a:r>
              <a:rPr lang="en-US" baseline="0" dirty="0" smtClean="0"/>
              <a:t> slide, do the following:</a:t>
            </a:r>
            <a:endParaRPr lang="en-US" dirty="0" smtClean="0"/>
          </a:p>
          <a:p>
            <a:pPr marL="231663" indent="-231663">
              <a:buFont typeface="+mj-lt"/>
              <a:buAutoNum type="arabicPeriod"/>
            </a:pPr>
            <a:r>
              <a:rPr lang="en-US" dirty="0" smtClean="0"/>
              <a:t>On the slide, select the snowflake</a:t>
            </a:r>
            <a:r>
              <a:rPr lang="en-US" baseline="0" dirty="0" smtClean="0"/>
              <a:t>.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0.42”</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0.36”</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second snowflake off the left edge of the slide. </a:t>
            </a:r>
            <a:endParaRPr lang="en-US" i="1" baseline="0" dirty="0" smtClean="0"/>
          </a:p>
          <a:p>
            <a:pPr marL="231663" indent="-231663">
              <a:buFont typeface="+mj-lt"/>
              <a:buAutoNum type="arabicPeriod"/>
            </a:pPr>
            <a:endParaRPr lang="en-US" dirty="0" smtClean="0"/>
          </a:p>
          <a:p>
            <a:pPr marL="231663" indent="-231663">
              <a:buFont typeface="+mj-lt"/>
              <a:buAutoNum type="arabicPeriod"/>
            </a:pPr>
            <a:endParaRPr lang="en-US" dirty="0" smtClean="0"/>
          </a:p>
          <a:p>
            <a:pPr marL="231663" indent="-231663"/>
            <a:r>
              <a:rPr lang="en-US" dirty="0" smtClean="0"/>
              <a:t>To reproduce the third snowflake effect on this slide, do the following:</a:t>
            </a:r>
          </a:p>
          <a:p>
            <a:pPr marL="231663" indent="-23166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baseline="0" dirty="0" smtClean="0"/>
              <a:t>0.56”</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0.48”</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third snowflake off the left edge of the slide, below and slightly left of the second snowflake. </a:t>
            </a:r>
            <a:endParaRPr lang="en-US" i="1" baseline="0" dirty="0" smtClean="0"/>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text box for the quotation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18</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to the right of the first snowflake, near the top left corner of the slide.</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defTabSz="926653">
              <a:defRPr/>
            </a:pPr>
            <a:r>
              <a:rPr lang="en-US" baseline="0" dirty="0" smtClean="0"/>
              <a:t>To reproduce the text box for the quotation attribution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attribution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below and to the right of the quotation text box.</a:t>
            </a:r>
          </a:p>
          <a:p>
            <a:pPr marL="231663" indent="-231663"/>
            <a:endParaRPr lang="en-US" baseline="0" dirty="0" smtClean="0"/>
          </a:p>
          <a:p>
            <a:pPr marL="231663" indent="-231663"/>
            <a:endParaRPr lang="en-US" baseline="0" dirty="0" smtClean="0"/>
          </a:p>
          <a:p>
            <a:r>
              <a:rPr lang="en-US" baseline="0" dirty="0" smtClean="0"/>
              <a:t>To reproduce the animation effects for the second snowflake from the top, do the following:</a:t>
            </a:r>
            <a:endParaRPr lang="en-US" b="1" baseline="0" dirty="0" smtClean="0"/>
          </a:p>
          <a:p>
            <a:pPr marL="231663" indent="-23166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31663" indent="-23166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94990" lvl="1" indent="-23166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94990" lvl="1" indent="-23166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94990" lvl="1" indent="-23166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94990" lvl="1" indent="-23166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94990" lvl="1" indent="-23166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94990" lvl="1" indent="-23166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third snowflake from the top, do the following:</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94990" lvl="1" indent="-231663">
              <a:buFont typeface="+mj-lt"/>
              <a:buAutoNum type="arabicPeriod"/>
            </a:pPr>
            <a:r>
              <a:rPr lang="en-US" b="0" baseline="0" dirty="0" smtClean="0"/>
              <a:t>Drag</a:t>
            </a:r>
            <a:r>
              <a:rPr lang="en-US" baseline="0" dirty="0" smtClean="0"/>
              <a:t> the third point at the intersection of the 0.00 vertical and horizontal drawing guides.</a:t>
            </a:r>
          </a:p>
          <a:p>
            <a:pPr marL="694990" lvl="1" indent="-23166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94990" lvl="1" indent="-231663" defTabSz="926653">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694990" lvl="1" indent="-23166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defTabSz="926653">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94990" lvl="1" indent="-23166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picture animation effects, do the following:</a:t>
            </a:r>
          </a:p>
          <a:p>
            <a:pPr marL="231663" indent="-23166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31663" indent="-23166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a:r>
              <a:rPr lang="en-US" b="0" baseline="0" dirty="0" smtClean="0"/>
              <a:t>To reproduce the animation effects for the first snowflake from the top, do the following:</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defTabSz="926653">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2” below the horizontal drawing guide.</a:t>
            </a:r>
          </a:p>
          <a:p>
            <a:pPr marL="694990" lvl="1" indent="-231663">
              <a:buFont typeface="+mj-lt"/>
              <a:buAutoNum type="arabicPeriod"/>
            </a:pPr>
            <a:r>
              <a:rPr lang="en-US" baseline="0" dirty="0" smtClean="0"/>
              <a:t>Drag the second point 3” to the left of the 0.00 vertical drawing guide and 3” below the horizontal drawing guide.</a:t>
            </a:r>
          </a:p>
          <a:p>
            <a:pPr marL="694990" lvl="1" indent="-231663">
              <a:buFont typeface="+mj-lt"/>
              <a:buAutoNum type="arabicPeriod"/>
            </a:pPr>
            <a:r>
              <a:rPr lang="en-US" baseline="0" dirty="0" smtClean="0"/>
              <a:t>Drag the third point 1” to the left of the 0.00 vertical drawing guide and 2.75” below the horizontal drawing guide.</a:t>
            </a:r>
          </a:p>
          <a:p>
            <a:pPr marL="694990" lvl="1" indent="-231663">
              <a:buFont typeface="+mj-lt"/>
              <a:buAutoNum type="arabicPeriod"/>
            </a:pPr>
            <a:r>
              <a:rPr lang="en-US" baseline="0" dirty="0" smtClean="0"/>
              <a:t>Drag the fourth point 2.75” to the right of the 0.00 vertical drawing guide and 1” below the horizontal drawing guide.</a:t>
            </a:r>
          </a:p>
          <a:p>
            <a:pPr marL="694990" lvl="1" indent="-231663" defTabSz="926653">
              <a:buFont typeface="+mj-lt"/>
              <a:buAutoNum type="arabicPeriod"/>
              <a:defRPr/>
            </a:pPr>
            <a:r>
              <a:rPr lang="en-US" baseline="0" dirty="0" smtClean="0"/>
              <a:t>Drag the fifth point 2.25” to the right of the 0.00 vertical drawing guide and 0.5” above the horizontal drawing guide.</a:t>
            </a:r>
          </a:p>
          <a:p>
            <a:pPr marL="694990" lvl="1" indent="-231663">
              <a:buFont typeface="+mj-lt"/>
              <a:buAutoNum type="arabicPeriod"/>
            </a:pPr>
            <a:r>
              <a:rPr lang="en-US" baseline="0" dirty="0" smtClean="0"/>
              <a:t>Drag the sixth point on the 0.00 vertical drawing guide and 2” above the horizontal drawing guide.</a:t>
            </a:r>
          </a:p>
          <a:p>
            <a:pPr marL="694990" lvl="1" indent="-231663">
              <a:buFont typeface="+mj-lt"/>
              <a:buAutoNum type="arabicPeriod"/>
            </a:pPr>
            <a:r>
              <a:rPr lang="en-US" baseline="0" dirty="0" smtClean="0"/>
              <a:t>Drag the seventh and final point on the snowflake.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31663" lvl="1" indent="-231663" defTabSz="926653">
              <a:buFont typeface="+mj-lt"/>
              <a:buAutoNum type="arabicPeriod" startAt="6"/>
              <a:defRPr/>
            </a:pPr>
            <a:r>
              <a:rPr lang="en-US" dirty="0"/>
              <a:t>Right-click the slide background area, and then click </a:t>
            </a:r>
            <a:r>
              <a:rPr lang="en-US" b="1" dirty="0"/>
              <a:t>Grid and Guides</a:t>
            </a:r>
            <a:r>
              <a:rPr lang="en-US" dirty="0"/>
              <a:t>. In the </a:t>
            </a:r>
            <a:r>
              <a:rPr lang="en-US" b="1" dirty="0"/>
              <a:t>Grid and Guides </a:t>
            </a:r>
            <a:r>
              <a:rPr lang="en-US" dirty="0"/>
              <a:t>dialog box, under </a:t>
            </a:r>
            <a:r>
              <a:rPr lang="en-US" b="1" dirty="0"/>
              <a:t>Guide settings</a:t>
            </a:r>
            <a:r>
              <a:rPr lang="en-US" dirty="0"/>
              <a:t>, clear </a:t>
            </a:r>
            <a:r>
              <a:rPr lang="en-US" b="1" dirty="0"/>
              <a:t>Display drawing guides on screen</a:t>
            </a:r>
            <a:r>
              <a:rPr lang="en-US" dirty="0"/>
              <a:t>, and then click </a:t>
            </a:r>
            <a:r>
              <a:rPr lang="en-US" b="1" dirty="0"/>
              <a:t>OK</a:t>
            </a:r>
            <a:r>
              <a:rPr lang="en-US" dirty="0"/>
              <a:t>. </a:t>
            </a:r>
            <a:endParaRPr lang="en-US" b="1" dirty="0"/>
          </a:p>
          <a:p>
            <a:pPr marL="694990" lvl="1" indent="-231663">
              <a:buFont typeface="+mj-lt"/>
              <a:buAutoNum type="arabicPeriod" startAt="6"/>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quotation text box, do the following:</a:t>
            </a:r>
          </a:p>
          <a:p>
            <a:pPr marL="231663" indent="-23166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defTabSz="926653">
              <a:defRPr/>
            </a:pPr>
            <a:r>
              <a:rPr lang="en-US" baseline="0" dirty="0" smtClean="0"/>
              <a:t>To reproduce the animation effects for the quotation attribution text box, do the following:</a:t>
            </a:r>
            <a:endParaRPr lang="en-US" b="1" baseline="0" dirty="0" smtClean="0"/>
          </a:p>
          <a:p>
            <a:pPr marL="231663" indent="-23166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31663" indent="-23166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10</a:t>
            </a:fld>
            <a:endParaRPr lang="en-US"/>
          </a:p>
        </p:txBody>
      </p:sp>
    </p:spTree>
    <p:extLst>
      <p:ext uri="{BB962C8B-B14F-4D97-AF65-F5344CB8AC3E}">
        <p14:creationId xmlns:p14="http://schemas.microsoft.com/office/powerpoint/2010/main" val="33110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a:t>Animated snow scene</a:t>
            </a:r>
          </a:p>
          <a:p>
            <a:r>
              <a:rPr lang="en-US" sz="1400" dirty="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31663" indent="-231663"/>
            <a:endParaRPr lang="en-US" b="0" baseline="0" dirty="0" smtClean="0"/>
          </a:p>
          <a:p>
            <a:pPr marL="231663" indent="-231663"/>
            <a:endParaRPr lang="en-US" b="0" baseline="0" dirty="0" smtClean="0"/>
          </a:p>
          <a:p>
            <a:r>
              <a:rPr lang="en-US" baseline="0" dirty="0" smtClean="0"/>
              <a:t>To display and set the drawing guides, do the following:</a:t>
            </a:r>
          </a:p>
          <a:p>
            <a:pPr marL="231663" indent="-231663">
              <a:buFont typeface="+mj-lt"/>
              <a:buAutoNum type="arabicPeriod"/>
            </a:pPr>
            <a:r>
              <a:rPr lang="en-US" dirty="0"/>
              <a:t>Right-click the slide background and select </a:t>
            </a:r>
            <a:r>
              <a:rPr lang="en-US" b="1" dirty="0"/>
              <a:t>Grid and Guides</a:t>
            </a:r>
            <a:r>
              <a:rPr lang="en-US" dirty="0"/>
              <a:t>.</a:t>
            </a:r>
            <a:r>
              <a:rPr lang="en-US" b="1" dirty="0"/>
              <a:t> </a:t>
            </a:r>
            <a:r>
              <a:rPr lang="en-US" dirty="0"/>
              <a:t>In the </a:t>
            </a:r>
            <a:r>
              <a:rPr lang="en-US" b="1" dirty="0"/>
              <a:t>Grid and Guides</a:t>
            </a:r>
            <a:r>
              <a:rPr lang="en-US" dirty="0"/>
              <a:t> dialog box, under </a:t>
            </a:r>
            <a:r>
              <a:rPr lang="en-US" b="1" dirty="0"/>
              <a:t>Guide</a:t>
            </a:r>
            <a:r>
              <a:rPr lang="en-US" dirty="0"/>
              <a:t> </a:t>
            </a:r>
            <a:r>
              <a:rPr lang="en-US" b="1" dirty="0"/>
              <a:t>settings</a:t>
            </a:r>
            <a:r>
              <a:rPr lang="en-US" dirty="0"/>
              <a:t>, select </a:t>
            </a:r>
            <a:r>
              <a:rPr lang="en-US" b="1" dirty="0"/>
              <a:t>Display</a:t>
            </a:r>
            <a:r>
              <a:rPr lang="en-US" dirty="0"/>
              <a:t> </a:t>
            </a:r>
            <a:r>
              <a:rPr lang="en-US" b="1" dirty="0"/>
              <a:t>drawing</a:t>
            </a:r>
            <a:r>
              <a:rPr lang="en-US" dirty="0"/>
              <a:t> </a:t>
            </a:r>
            <a:r>
              <a:rPr lang="en-US" b="1" dirty="0"/>
              <a:t>guides</a:t>
            </a:r>
            <a:r>
              <a:rPr lang="en-US" dirty="0"/>
              <a:t> </a:t>
            </a:r>
            <a:r>
              <a:rPr lang="en-US" b="1" dirty="0"/>
              <a:t>on screen</a:t>
            </a:r>
            <a:r>
              <a:rPr lang="en-US" dirty="0"/>
              <a:t>, and then click </a:t>
            </a:r>
            <a:r>
              <a:rPr lang="en-US" b="1" dirty="0"/>
              <a:t>OK</a:t>
            </a:r>
            <a:r>
              <a:rPr lang="en-US" dirty="0"/>
              <a:t>. (Note: One horizontal and one vertical guide will display on the slide at 0.00, the default position. As you drag the guides, the cursor will display the new position.) </a:t>
            </a:r>
          </a:p>
          <a:p>
            <a:pPr marL="231663" indent="-231663">
              <a:buFont typeface="+mj-lt"/>
              <a:buAutoNum type="arabicPeriod"/>
            </a:pPr>
            <a:r>
              <a:rPr lang="en-US" dirty="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31663" indent="-231663" defTabSz="92665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1663" indent="-231663">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 Picture </a:t>
            </a:r>
            <a:r>
              <a:rPr lang="en-US" dirty="0"/>
              <a:t>dialog box, select a picture, and then click </a:t>
            </a:r>
            <a:r>
              <a:rPr lang="en-US" b="1" dirty="0"/>
              <a:t>Insert</a:t>
            </a:r>
            <a:r>
              <a:rPr lang="en-US" dirty="0"/>
              <a:t>. </a:t>
            </a:r>
          </a:p>
          <a:p>
            <a:pPr marL="231663" indent="-231663" defTabSz="926653">
              <a:buFont typeface="+mj-lt"/>
              <a:buAutoNum type="arabicPeriod"/>
              <a:defRPr/>
            </a:pPr>
            <a:r>
              <a:rPr lang="en-US" dirty="0"/>
              <a:t>On the slide, 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picture as needed so that the height is set to </a:t>
            </a:r>
            <a:r>
              <a:rPr lang="en-US" b="1" dirty="0"/>
              <a:t>7.5”</a:t>
            </a:r>
            <a:r>
              <a:rPr lang="en-US" dirty="0"/>
              <a:t> and the width is set to </a:t>
            </a:r>
            <a:r>
              <a:rPr lang="en-US" b="1" dirty="0"/>
              <a:t>20”</a:t>
            </a:r>
            <a:r>
              <a:rPr lang="en-US" dirty="0"/>
              <a:t>. </a:t>
            </a:r>
          </a:p>
          <a:p>
            <a:pPr marL="637074" lvl="1" indent="-173747">
              <a:buFont typeface="Arial" pitchFamily="34" charset="0"/>
              <a:buChar char="•"/>
            </a:pPr>
            <a:r>
              <a:rPr lang="en-US" dirty="0"/>
              <a:t>To crop the picture, click </a:t>
            </a:r>
            <a:r>
              <a:rPr lang="en-US" b="1" dirty="0"/>
              <a:t>Crop</a:t>
            </a:r>
            <a:r>
              <a:rPr lang="en-US" dirty="0"/>
              <a:t> in the left pane, and in the </a:t>
            </a:r>
            <a:r>
              <a:rPr lang="en-US" b="1" dirty="0"/>
              <a:t>Crop</a:t>
            </a:r>
            <a:r>
              <a:rPr lang="en-US" dirty="0"/>
              <a: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a:t>
            </a:r>
          </a:p>
          <a:p>
            <a:pPr marL="637074" lvl="1" indent="-173747">
              <a:buFont typeface="Arial" pitchFamily="34" charset="0"/>
              <a:buChar char="•"/>
            </a:pPr>
            <a:r>
              <a:rPr lang="en-US" dirty="0"/>
              <a:t>To resize the picture, click </a:t>
            </a:r>
            <a:r>
              <a:rPr lang="en-US" b="1" dirty="0"/>
              <a:t>Size</a:t>
            </a:r>
            <a:r>
              <a:rPr lang="en-US" dirty="0"/>
              <a:t> in the left pane, and in the </a:t>
            </a:r>
            <a:r>
              <a:rPr lang="en-US" b="1" dirty="0"/>
              <a:t>Size</a:t>
            </a:r>
            <a:r>
              <a:rPr lang="en-US" dirty="0"/>
              <a: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1663" indent="-23166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94990" lvl="1" indent="-231663">
              <a:buFont typeface="+mj-lt"/>
              <a:buAutoNum type="arabicPeriod"/>
            </a:pPr>
            <a:r>
              <a:rPr lang="en-US" baseline="0" dirty="0" smtClean="0"/>
              <a:t>Click </a:t>
            </a:r>
            <a:r>
              <a:rPr lang="en-US" b="1" baseline="0" dirty="0" smtClean="0"/>
              <a:t>Align to Slide</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first snowflake effect on this slide, do the following:</a:t>
            </a:r>
          </a:p>
          <a:p>
            <a:pPr marL="231663" indent="-231663" defTabSz="926653">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a:t>
            </a:r>
          </a:p>
          <a:p>
            <a:pPr marL="231663" indent="-231663" defTabSz="926653">
              <a:buFont typeface="+mj-lt"/>
              <a:buAutoNum type="arabicPeriod"/>
              <a:defRPr/>
            </a:pPr>
            <a:r>
              <a:rPr lang="en-US" dirty="0"/>
              <a:t>In the </a:t>
            </a:r>
            <a:r>
              <a:rPr lang="en-US" b="1" dirty="0"/>
              <a:t>Clip Art</a:t>
            </a:r>
            <a:r>
              <a:rPr lang="en-US" dirty="0"/>
              <a:t> pane, in the </a:t>
            </a:r>
            <a:r>
              <a:rPr lang="en-US" b="1" dirty="0"/>
              <a:t>Search for</a:t>
            </a:r>
            <a:r>
              <a:rPr lang="en-US" dirty="0"/>
              <a:t> box, enter </a:t>
            </a:r>
            <a:r>
              <a:rPr lang="en-US" b="1" dirty="0"/>
              <a:t>j0299587.wmf</a:t>
            </a:r>
            <a:r>
              <a:rPr lang="en-US" dirty="0"/>
              <a:t>, clear the </a:t>
            </a:r>
            <a:r>
              <a:rPr lang="en-US" b="1" dirty="0"/>
              <a:t>Include Office.com content </a:t>
            </a:r>
            <a:r>
              <a:rPr lang="en-US" dirty="0"/>
              <a:t>check box and then click </a:t>
            </a:r>
            <a:r>
              <a:rPr lang="en-US" b="1" dirty="0"/>
              <a:t>Go</a:t>
            </a:r>
            <a:r>
              <a:rPr lang="en-US" dirty="0"/>
              <a:t>. Select the clip art file in the pane to insert it into the slide. Note: If you choose another clip art file, the clip art must be in the Windows Metafile format (.</a:t>
            </a:r>
            <a:r>
              <a:rPr lang="en-US" dirty="0" err="1"/>
              <a:t>wmf</a:t>
            </a:r>
            <a:r>
              <a:rPr lang="en-US" dirty="0"/>
              <a:t>). </a:t>
            </a:r>
            <a:endParaRPr lang="en-US" i="1" dirty="0"/>
          </a:p>
          <a:p>
            <a:pPr marL="231663" indent="-231663" defTabSz="926653">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a:t>
            </a:r>
          </a:p>
          <a:p>
            <a:pPr marL="231663" indent="-231663" defTabSz="926653">
              <a:buFont typeface="+mj-lt"/>
              <a:buAutoNum type="arabicPeriod"/>
              <a:defRPr/>
            </a:pPr>
            <a:r>
              <a:rPr lang="en-US" dirty="0"/>
              <a:t>In the </a:t>
            </a:r>
            <a:r>
              <a:rPr lang="en-US" b="1" dirty="0"/>
              <a:t>Microsoft Office PowerPoint </a:t>
            </a:r>
            <a:r>
              <a:rPr lang="en-US" dirty="0"/>
              <a:t>dialog box, click </a:t>
            </a:r>
            <a:r>
              <a:rPr lang="en-US" b="1" dirty="0"/>
              <a:t>Yes</a:t>
            </a:r>
            <a:r>
              <a:rPr lang="en-US" dirty="0"/>
              <a:t>. </a:t>
            </a:r>
            <a:endParaRPr lang="en-US" i="1" dirty="0"/>
          </a:p>
          <a:p>
            <a:pPr marL="231663" indent="-231663" defTabSz="926653">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1663" indent="-231663" defTabSz="926653">
              <a:buFont typeface="+mj-lt"/>
              <a:buAutoNum type="arabicPeriod"/>
              <a:defRPr/>
            </a:pPr>
            <a:r>
              <a:rPr lang="en-US" dirty="0"/>
              <a:t>In the </a:t>
            </a:r>
            <a:r>
              <a:rPr lang="en-US" b="1" dirty="0"/>
              <a:t>Selection and Visibility </a:t>
            </a:r>
            <a:r>
              <a:rPr lang="en-US" dirty="0"/>
              <a:t>task</a:t>
            </a:r>
            <a:r>
              <a:rPr lang="en-US" b="1" dirty="0"/>
              <a:t>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1663" indent="-231663" defTabSz="926653">
              <a:buFont typeface="+mj-lt"/>
              <a:buAutoNum type="arabicPeriod"/>
              <a:defRPr/>
            </a:pPr>
            <a:r>
              <a:rPr lang="en-US" dirty="0"/>
              <a:t>Also in the </a:t>
            </a:r>
            <a:r>
              <a:rPr lang="en-US" b="1" dirty="0"/>
              <a:t>Selection and Visibility</a:t>
            </a:r>
            <a:r>
              <a:rPr lang="en-US" dirty="0"/>
              <a:t> pane, do the following:</a:t>
            </a:r>
          </a:p>
          <a:p>
            <a:pPr marL="694990" lvl="1" indent="-231663" defTabSz="926653">
              <a:buFont typeface="+mj-lt"/>
              <a:buAutoNum type="arabicPeriod"/>
              <a:defRPr/>
            </a:pPr>
            <a:r>
              <a:rPr lang="en-US" dirty="0"/>
              <a:t>Select the </a:t>
            </a:r>
            <a:r>
              <a:rPr lang="en-US" b="1" dirty="0" err="1"/>
              <a:t>Autoshape</a:t>
            </a:r>
            <a:r>
              <a:rPr lang="en-US" dirty="0"/>
              <a:t> object, and then press DELETE. </a:t>
            </a:r>
          </a:p>
          <a:p>
            <a:pPr marL="694990" lvl="1" indent="-231663" defTabSz="926653">
              <a:buFont typeface="+mj-lt"/>
              <a:buAutoNum type="arabicPeriod"/>
              <a:defRPr/>
            </a:pPr>
            <a:r>
              <a:rPr lang="en-US" dirty="0"/>
              <a:t>Press and hold CTRL+SHIFT, select all of the rectangle shapes, and then press DELETE.</a:t>
            </a:r>
          </a:p>
          <a:p>
            <a:pPr marL="231663" lvl="1" indent="-231663" defTabSz="926653">
              <a:buFont typeface="+mj-lt"/>
              <a:buAutoNum type="arabicPeriod" startAt="8"/>
              <a:defRPr/>
            </a:pPr>
            <a:r>
              <a:rPr lang="en-US" dirty="0"/>
              <a:t>Also in the </a:t>
            </a:r>
            <a:r>
              <a:rPr lang="en-US" b="1" dirty="0"/>
              <a:t>Selection and Visibility</a:t>
            </a:r>
            <a:r>
              <a:rPr lang="en-US" dirty="0"/>
              <a:t> task pane, p</a:t>
            </a:r>
            <a:r>
              <a:rPr lang="en-US" baseline="0" dirty="0" smtClean="0"/>
              <a:t>ress and hold CTRL</a:t>
            </a:r>
            <a:r>
              <a:rPr lang="en-US" dirty="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31663" lvl="1" indent="-231663" defTabSz="926653">
              <a:buFont typeface="+mj-lt"/>
              <a:buAutoNum type="arabicPeriod" startAt="8"/>
              <a:defRPr/>
            </a:pPr>
            <a:r>
              <a:rPr lang="en-US" dirty="0"/>
              <a:t>Also in the </a:t>
            </a:r>
            <a:r>
              <a:rPr lang="en-US" b="1" dirty="0"/>
              <a:t>Selection and Visibility</a:t>
            </a:r>
            <a:r>
              <a:rPr lang="en-US" dirty="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31663" lvl="1" indent="-231663" defTabSz="926653">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31663" lvl="1" indent="-231663" defTabSz="926653">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1”</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0.87”</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endParaRPr lang="en-US" baseline="0" dirty="0" smtClean="0"/>
          </a:p>
          <a:p>
            <a:pPr marL="231663" indent="-231663">
              <a:buFont typeface="+mj-lt"/>
              <a:buAutoNum type="arabicPeriod" startAt="12"/>
            </a:pPr>
            <a:r>
              <a:rPr lang="en-US" baseline="0" dirty="0" smtClean="0"/>
              <a:t>Drag the snowflake into the top left corner of the picture.</a:t>
            </a:r>
          </a:p>
          <a:p>
            <a:pPr marL="231663" indent="-231663">
              <a:buFont typeface="+mj-lt"/>
              <a:buAutoNum type="arabicPeriod" startAt="12"/>
            </a:pPr>
            <a:endParaRPr lang="en-US" dirty="0" smtClean="0"/>
          </a:p>
          <a:p>
            <a:pPr marL="231663" indent="-231663">
              <a:buFont typeface="+mj-lt"/>
              <a:buAutoNum type="arabicPeriod" startAt="12"/>
            </a:pPr>
            <a:endParaRPr lang="en-US" dirty="0" smtClean="0"/>
          </a:p>
          <a:p>
            <a:pPr marL="231663" indent="-231663"/>
            <a:r>
              <a:rPr lang="en-US" dirty="0" smtClean="0"/>
              <a:t>To reproduce the second snowflake effect on this</a:t>
            </a:r>
            <a:r>
              <a:rPr lang="en-US" baseline="0" dirty="0" smtClean="0"/>
              <a:t> slide, do the following:</a:t>
            </a:r>
            <a:endParaRPr lang="en-US" dirty="0" smtClean="0"/>
          </a:p>
          <a:p>
            <a:pPr marL="231663" indent="-231663">
              <a:buFont typeface="+mj-lt"/>
              <a:buAutoNum type="arabicPeriod"/>
            </a:pPr>
            <a:r>
              <a:rPr lang="en-US" dirty="0" smtClean="0"/>
              <a:t>On the slide, select the snowflake</a:t>
            </a:r>
            <a:r>
              <a:rPr lang="en-US" baseline="0" dirty="0" smtClean="0"/>
              <a:t>.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0.42”</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0.36”</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second snowflake off the left edge of the slide. </a:t>
            </a:r>
            <a:endParaRPr lang="en-US" i="1" baseline="0" dirty="0" smtClean="0"/>
          </a:p>
          <a:p>
            <a:pPr marL="231663" indent="-231663">
              <a:buFont typeface="+mj-lt"/>
              <a:buAutoNum type="arabicPeriod"/>
            </a:pPr>
            <a:endParaRPr lang="en-US" dirty="0" smtClean="0"/>
          </a:p>
          <a:p>
            <a:pPr marL="231663" indent="-231663">
              <a:buFont typeface="+mj-lt"/>
              <a:buAutoNum type="arabicPeriod"/>
            </a:pPr>
            <a:endParaRPr lang="en-US" dirty="0" smtClean="0"/>
          </a:p>
          <a:p>
            <a:pPr marL="231663" indent="-231663"/>
            <a:r>
              <a:rPr lang="en-US" dirty="0" smtClean="0"/>
              <a:t>To reproduce the third snowflake effect on this slide, do the following:</a:t>
            </a:r>
          </a:p>
          <a:p>
            <a:pPr marL="231663" indent="-23166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baseline="0" dirty="0" smtClean="0"/>
              <a:t>0.56”</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0.48”</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third snowflake off the left edge of the slide, below and slightly left of the second snowflake. </a:t>
            </a:r>
            <a:endParaRPr lang="en-US" i="1" baseline="0" dirty="0" smtClean="0"/>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text box for the quotation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18</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to the right of the first snowflake, near the top left corner of the slide.</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defTabSz="926653">
              <a:defRPr/>
            </a:pPr>
            <a:r>
              <a:rPr lang="en-US" baseline="0" dirty="0" smtClean="0"/>
              <a:t>To reproduce the text box for the quotation attribution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attribution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below and to the right of the quotation text box.</a:t>
            </a:r>
          </a:p>
          <a:p>
            <a:pPr marL="231663" indent="-231663"/>
            <a:endParaRPr lang="en-US" baseline="0" dirty="0" smtClean="0"/>
          </a:p>
          <a:p>
            <a:pPr marL="231663" indent="-231663"/>
            <a:endParaRPr lang="en-US" baseline="0" dirty="0" smtClean="0"/>
          </a:p>
          <a:p>
            <a:r>
              <a:rPr lang="en-US" baseline="0" dirty="0" smtClean="0"/>
              <a:t>To reproduce the animation effects for the second snowflake from the top, do the following:</a:t>
            </a:r>
            <a:endParaRPr lang="en-US" b="1" baseline="0" dirty="0" smtClean="0"/>
          </a:p>
          <a:p>
            <a:pPr marL="231663" indent="-23166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31663" indent="-23166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94990" lvl="1" indent="-23166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94990" lvl="1" indent="-23166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94990" lvl="1" indent="-23166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94990" lvl="1" indent="-23166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94990" lvl="1" indent="-23166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94990" lvl="1" indent="-23166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third snowflake from the top, do the following:</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94990" lvl="1" indent="-231663">
              <a:buFont typeface="+mj-lt"/>
              <a:buAutoNum type="arabicPeriod"/>
            </a:pPr>
            <a:r>
              <a:rPr lang="en-US" b="0" baseline="0" dirty="0" smtClean="0"/>
              <a:t>Drag</a:t>
            </a:r>
            <a:r>
              <a:rPr lang="en-US" baseline="0" dirty="0" smtClean="0"/>
              <a:t> the third point at the intersection of the 0.00 vertical and horizontal drawing guides.</a:t>
            </a:r>
          </a:p>
          <a:p>
            <a:pPr marL="694990" lvl="1" indent="-23166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94990" lvl="1" indent="-231663" defTabSz="926653">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694990" lvl="1" indent="-23166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defTabSz="926653">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94990" lvl="1" indent="-23166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picture animation effects, do the following:</a:t>
            </a:r>
          </a:p>
          <a:p>
            <a:pPr marL="231663" indent="-23166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31663" indent="-23166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a:r>
              <a:rPr lang="en-US" b="0" baseline="0" dirty="0" smtClean="0"/>
              <a:t>To reproduce the animation effects for the first snowflake from the top, do the following:</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defTabSz="926653">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2” below the horizontal drawing guide.</a:t>
            </a:r>
          </a:p>
          <a:p>
            <a:pPr marL="694990" lvl="1" indent="-231663">
              <a:buFont typeface="+mj-lt"/>
              <a:buAutoNum type="arabicPeriod"/>
            </a:pPr>
            <a:r>
              <a:rPr lang="en-US" baseline="0" dirty="0" smtClean="0"/>
              <a:t>Drag the second point 3” to the left of the 0.00 vertical drawing guide and 3” below the horizontal drawing guide.</a:t>
            </a:r>
          </a:p>
          <a:p>
            <a:pPr marL="694990" lvl="1" indent="-231663">
              <a:buFont typeface="+mj-lt"/>
              <a:buAutoNum type="arabicPeriod"/>
            </a:pPr>
            <a:r>
              <a:rPr lang="en-US" baseline="0" dirty="0" smtClean="0"/>
              <a:t>Drag the third point 1” to the left of the 0.00 vertical drawing guide and 2.75” below the horizontal drawing guide.</a:t>
            </a:r>
          </a:p>
          <a:p>
            <a:pPr marL="694990" lvl="1" indent="-231663">
              <a:buFont typeface="+mj-lt"/>
              <a:buAutoNum type="arabicPeriod"/>
            </a:pPr>
            <a:r>
              <a:rPr lang="en-US" baseline="0" dirty="0" smtClean="0"/>
              <a:t>Drag the fourth point 2.75” to the right of the 0.00 vertical drawing guide and 1” below the horizontal drawing guide.</a:t>
            </a:r>
          </a:p>
          <a:p>
            <a:pPr marL="694990" lvl="1" indent="-231663" defTabSz="926653">
              <a:buFont typeface="+mj-lt"/>
              <a:buAutoNum type="arabicPeriod"/>
              <a:defRPr/>
            </a:pPr>
            <a:r>
              <a:rPr lang="en-US" baseline="0" dirty="0" smtClean="0"/>
              <a:t>Drag the fifth point 2.25” to the right of the 0.00 vertical drawing guide and 0.5” above the horizontal drawing guide.</a:t>
            </a:r>
          </a:p>
          <a:p>
            <a:pPr marL="694990" lvl="1" indent="-231663">
              <a:buFont typeface="+mj-lt"/>
              <a:buAutoNum type="arabicPeriod"/>
            </a:pPr>
            <a:r>
              <a:rPr lang="en-US" baseline="0" dirty="0" smtClean="0"/>
              <a:t>Drag the sixth point on the 0.00 vertical drawing guide and 2” above the horizontal drawing guide.</a:t>
            </a:r>
          </a:p>
          <a:p>
            <a:pPr marL="694990" lvl="1" indent="-231663">
              <a:buFont typeface="+mj-lt"/>
              <a:buAutoNum type="arabicPeriod"/>
            </a:pPr>
            <a:r>
              <a:rPr lang="en-US" baseline="0" dirty="0" smtClean="0"/>
              <a:t>Drag the seventh and final point on the snowflake.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31663" lvl="1" indent="-231663" defTabSz="926653">
              <a:buFont typeface="+mj-lt"/>
              <a:buAutoNum type="arabicPeriod" startAt="6"/>
              <a:defRPr/>
            </a:pPr>
            <a:r>
              <a:rPr lang="en-US" dirty="0"/>
              <a:t>Right-click the slide background area, and then click </a:t>
            </a:r>
            <a:r>
              <a:rPr lang="en-US" b="1" dirty="0"/>
              <a:t>Grid and Guides</a:t>
            </a:r>
            <a:r>
              <a:rPr lang="en-US" dirty="0"/>
              <a:t>. In the </a:t>
            </a:r>
            <a:r>
              <a:rPr lang="en-US" b="1" dirty="0"/>
              <a:t>Grid and Guides </a:t>
            </a:r>
            <a:r>
              <a:rPr lang="en-US" dirty="0"/>
              <a:t>dialog box, under </a:t>
            </a:r>
            <a:r>
              <a:rPr lang="en-US" b="1" dirty="0"/>
              <a:t>Guide settings</a:t>
            </a:r>
            <a:r>
              <a:rPr lang="en-US" dirty="0"/>
              <a:t>, clear </a:t>
            </a:r>
            <a:r>
              <a:rPr lang="en-US" b="1" dirty="0"/>
              <a:t>Display drawing guides on screen</a:t>
            </a:r>
            <a:r>
              <a:rPr lang="en-US" dirty="0"/>
              <a:t>, and then click </a:t>
            </a:r>
            <a:r>
              <a:rPr lang="en-US" b="1" dirty="0"/>
              <a:t>OK</a:t>
            </a:r>
            <a:r>
              <a:rPr lang="en-US" dirty="0"/>
              <a:t>. </a:t>
            </a:r>
            <a:endParaRPr lang="en-US" b="1" dirty="0"/>
          </a:p>
          <a:p>
            <a:pPr marL="694990" lvl="1" indent="-231663">
              <a:buFont typeface="+mj-lt"/>
              <a:buAutoNum type="arabicPeriod" startAt="6"/>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quotation text box, do the following:</a:t>
            </a:r>
          </a:p>
          <a:p>
            <a:pPr marL="231663" indent="-23166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defTabSz="926653">
              <a:defRPr/>
            </a:pPr>
            <a:r>
              <a:rPr lang="en-US" baseline="0" dirty="0" smtClean="0"/>
              <a:t>To reproduce the animation effects for the quotation attribution text box, do the following:</a:t>
            </a:r>
            <a:endParaRPr lang="en-US" b="1" baseline="0" dirty="0" smtClean="0"/>
          </a:p>
          <a:p>
            <a:pPr marL="231663" indent="-23166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31663" indent="-23166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11</a:t>
            </a:fld>
            <a:endParaRPr lang="en-US"/>
          </a:p>
        </p:txBody>
      </p:sp>
    </p:spTree>
    <p:extLst>
      <p:ext uri="{BB962C8B-B14F-4D97-AF65-F5344CB8AC3E}">
        <p14:creationId xmlns:p14="http://schemas.microsoft.com/office/powerpoint/2010/main" val="276549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a:t>Animated snow scene</a:t>
            </a:r>
          </a:p>
          <a:p>
            <a:r>
              <a:rPr lang="en-US" sz="1400" dirty="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31663" indent="-231663"/>
            <a:endParaRPr lang="en-US" b="0" baseline="0" dirty="0" smtClean="0"/>
          </a:p>
          <a:p>
            <a:pPr marL="231663" indent="-231663"/>
            <a:endParaRPr lang="en-US" b="0" baseline="0" dirty="0" smtClean="0"/>
          </a:p>
          <a:p>
            <a:r>
              <a:rPr lang="en-US" baseline="0" dirty="0" smtClean="0"/>
              <a:t>To display and set the drawing guides, do the following:</a:t>
            </a:r>
          </a:p>
          <a:p>
            <a:pPr marL="231663" indent="-231663">
              <a:buFont typeface="+mj-lt"/>
              <a:buAutoNum type="arabicPeriod"/>
            </a:pPr>
            <a:r>
              <a:rPr lang="en-US" dirty="0"/>
              <a:t>Right-click the slide background and select </a:t>
            </a:r>
            <a:r>
              <a:rPr lang="en-US" b="1" dirty="0"/>
              <a:t>Grid and Guides</a:t>
            </a:r>
            <a:r>
              <a:rPr lang="en-US" dirty="0"/>
              <a:t>.</a:t>
            </a:r>
            <a:r>
              <a:rPr lang="en-US" b="1" dirty="0"/>
              <a:t> </a:t>
            </a:r>
            <a:r>
              <a:rPr lang="en-US" dirty="0"/>
              <a:t>In the </a:t>
            </a:r>
            <a:r>
              <a:rPr lang="en-US" b="1" dirty="0"/>
              <a:t>Grid and Guides</a:t>
            </a:r>
            <a:r>
              <a:rPr lang="en-US" dirty="0"/>
              <a:t> dialog box, under </a:t>
            </a:r>
            <a:r>
              <a:rPr lang="en-US" b="1" dirty="0"/>
              <a:t>Guide</a:t>
            </a:r>
            <a:r>
              <a:rPr lang="en-US" dirty="0"/>
              <a:t> </a:t>
            </a:r>
            <a:r>
              <a:rPr lang="en-US" b="1" dirty="0"/>
              <a:t>settings</a:t>
            </a:r>
            <a:r>
              <a:rPr lang="en-US" dirty="0"/>
              <a:t>, select </a:t>
            </a:r>
            <a:r>
              <a:rPr lang="en-US" b="1" dirty="0"/>
              <a:t>Display</a:t>
            </a:r>
            <a:r>
              <a:rPr lang="en-US" dirty="0"/>
              <a:t> </a:t>
            </a:r>
            <a:r>
              <a:rPr lang="en-US" b="1" dirty="0"/>
              <a:t>drawing</a:t>
            </a:r>
            <a:r>
              <a:rPr lang="en-US" dirty="0"/>
              <a:t> </a:t>
            </a:r>
            <a:r>
              <a:rPr lang="en-US" b="1" dirty="0"/>
              <a:t>guides</a:t>
            </a:r>
            <a:r>
              <a:rPr lang="en-US" dirty="0"/>
              <a:t> </a:t>
            </a:r>
            <a:r>
              <a:rPr lang="en-US" b="1" dirty="0"/>
              <a:t>on screen</a:t>
            </a:r>
            <a:r>
              <a:rPr lang="en-US" dirty="0"/>
              <a:t>, and then click </a:t>
            </a:r>
            <a:r>
              <a:rPr lang="en-US" b="1" dirty="0"/>
              <a:t>OK</a:t>
            </a:r>
            <a:r>
              <a:rPr lang="en-US" dirty="0"/>
              <a:t>. (Note: One horizontal and one vertical guide will display on the slide at 0.00, the default position. As you drag the guides, the cursor will display the new position.) </a:t>
            </a:r>
          </a:p>
          <a:p>
            <a:pPr marL="231663" indent="-231663">
              <a:buFont typeface="+mj-lt"/>
              <a:buAutoNum type="arabicPeriod"/>
            </a:pPr>
            <a:r>
              <a:rPr lang="en-US" dirty="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31663" indent="-231663" defTabSz="92665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1663" indent="-231663">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 Picture </a:t>
            </a:r>
            <a:r>
              <a:rPr lang="en-US" dirty="0"/>
              <a:t>dialog box, select a picture, and then click </a:t>
            </a:r>
            <a:r>
              <a:rPr lang="en-US" b="1" dirty="0"/>
              <a:t>Insert</a:t>
            </a:r>
            <a:r>
              <a:rPr lang="en-US" dirty="0"/>
              <a:t>. </a:t>
            </a:r>
          </a:p>
          <a:p>
            <a:pPr marL="231663" indent="-231663" defTabSz="926653">
              <a:buFont typeface="+mj-lt"/>
              <a:buAutoNum type="arabicPeriod"/>
              <a:defRPr/>
            </a:pPr>
            <a:r>
              <a:rPr lang="en-US" dirty="0"/>
              <a:t>On the slide, 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picture as needed so that the height is set to </a:t>
            </a:r>
            <a:r>
              <a:rPr lang="en-US" b="1" dirty="0"/>
              <a:t>7.5”</a:t>
            </a:r>
            <a:r>
              <a:rPr lang="en-US" dirty="0"/>
              <a:t> and the width is set to </a:t>
            </a:r>
            <a:r>
              <a:rPr lang="en-US" b="1" dirty="0"/>
              <a:t>20”</a:t>
            </a:r>
            <a:r>
              <a:rPr lang="en-US" dirty="0"/>
              <a:t>. </a:t>
            </a:r>
          </a:p>
          <a:p>
            <a:pPr marL="637074" lvl="1" indent="-173747">
              <a:buFont typeface="Arial" pitchFamily="34" charset="0"/>
              <a:buChar char="•"/>
            </a:pPr>
            <a:r>
              <a:rPr lang="en-US" dirty="0"/>
              <a:t>To crop the picture, click </a:t>
            </a:r>
            <a:r>
              <a:rPr lang="en-US" b="1" dirty="0"/>
              <a:t>Crop</a:t>
            </a:r>
            <a:r>
              <a:rPr lang="en-US" dirty="0"/>
              <a:t> in the left pane, and in the </a:t>
            </a:r>
            <a:r>
              <a:rPr lang="en-US" b="1" dirty="0"/>
              <a:t>Crop</a:t>
            </a:r>
            <a:r>
              <a:rPr lang="en-US" dirty="0"/>
              <a: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a:t>
            </a:r>
          </a:p>
          <a:p>
            <a:pPr marL="637074" lvl="1" indent="-173747">
              <a:buFont typeface="Arial" pitchFamily="34" charset="0"/>
              <a:buChar char="•"/>
            </a:pPr>
            <a:r>
              <a:rPr lang="en-US" dirty="0"/>
              <a:t>To resize the picture, click </a:t>
            </a:r>
            <a:r>
              <a:rPr lang="en-US" b="1" dirty="0"/>
              <a:t>Size</a:t>
            </a:r>
            <a:r>
              <a:rPr lang="en-US" dirty="0"/>
              <a:t> in the left pane, and in the </a:t>
            </a:r>
            <a:r>
              <a:rPr lang="en-US" b="1" dirty="0"/>
              <a:t>Size</a:t>
            </a:r>
            <a:r>
              <a:rPr lang="en-US" dirty="0"/>
              <a: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1663" indent="-23166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94990" lvl="1" indent="-231663">
              <a:buFont typeface="+mj-lt"/>
              <a:buAutoNum type="arabicPeriod"/>
            </a:pPr>
            <a:r>
              <a:rPr lang="en-US" baseline="0" dirty="0" smtClean="0"/>
              <a:t>Click </a:t>
            </a:r>
            <a:r>
              <a:rPr lang="en-US" b="1" baseline="0" dirty="0" smtClean="0"/>
              <a:t>Align to Slide</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first snowflake effect on this slide, do the following:</a:t>
            </a:r>
          </a:p>
          <a:p>
            <a:pPr marL="231663" indent="-231663" defTabSz="926653">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a:t>
            </a:r>
          </a:p>
          <a:p>
            <a:pPr marL="231663" indent="-231663" defTabSz="926653">
              <a:buFont typeface="+mj-lt"/>
              <a:buAutoNum type="arabicPeriod"/>
              <a:defRPr/>
            </a:pPr>
            <a:r>
              <a:rPr lang="en-US" dirty="0"/>
              <a:t>In the </a:t>
            </a:r>
            <a:r>
              <a:rPr lang="en-US" b="1" dirty="0"/>
              <a:t>Clip Art</a:t>
            </a:r>
            <a:r>
              <a:rPr lang="en-US" dirty="0"/>
              <a:t> pane, in the </a:t>
            </a:r>
            <a:r>
              <a:rPr lang="en-US" b="1" dirty="0"/>
              <a:t>Search for</a:t>
            </a:r>
            <a:r>
              <a:rPr lang="en-US" dirty="0"/>
              <a:t> box, enter </a:t>
            </a:r>
            <a:r>
              <a:rPr lang="en-US" b="1" dirty="0"/>
              <a:t>j0299587.wmf</a:t>
            </a:r>
            <a:r>
              <a:rPr lang="en-US" dirty="0"/>
              <a:t>, clear the </a:t>
            </a:r>
            <a:r>
              <a:rPr lang="en-US" b="1" dirty="0"/>
              <a:t>Include Office.com content </a:t>
            </a:r>
            <a:r>
              <a:rPr lang="en-US" dirty="0"/>
              <a:t>check box and then click </a:t>
            </a:r>
            <a:r>
              <a:rPr lang="en-US" b="1" dirty="0"/>
              <a:t>Go</a:t>
            </a:r>
            <a:r>
              <a:rPr lang="en-US" dirty="0"/>
              <a:t>. Select the clip art file in the pane to insert it into the slide. Note: If you choose another clip art file, the clip art must be in the Windows Metafile format (.</a:t>
            </a:r>
            <a:r>
              <a:rPr lang="en-US" dirty="0" err="1"/>
              <a:t>wmf</a:t>
            </a:r>
            <a:r>
              <a:rPr lang="en-US" dirty="0"/>
              <a:t>). </a:t>
            </a:r>
            <a:endParaRPr lang="en-US" i="1" dirty="0"/>
          </a:p>
          <a:p>
            <a:pPr marL="231663" indent="-231663" defTabSz="926653">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a:t>
            </a:r>
          </a:p>
          <a:p>
            <a:pPr marL="231663" indent="-231663" defTabSz="926653">
              <a:buFont typeface="+mj-lt"/>
              <a:buAutoNum type="arabicPeriod"/>
              <a:defRPr/>
            </a:pPr>
            <a:r>
              <a:rPr lang="en-US" dirty="0"/>
              <a:t>In the </a:t>
            </a:r>
            <a:r>
              <a:rPr lang="en-US" b="1" dirty="0"/>
              <a:t>Microsoft Office PowerPoint </a:t>
            </a:r>
            <a:r>
              <a:rPr lang="en-US" dirty="0"/>
              <a:t>dialog box, click </a:t>
            </a:r>
            <a:r>
              <a:rPr lang="en-US" b="1" dirty="0"/>
              <a:t>Yes</a:t>
            </a:r>
            <a:r>
              <a:rPr lang="en-US" dirty="0"/>
              <a:t>. </a:t>
            </a:r>
            <a:endParaRPr lang="en-US" i="1" dirty="0"/>
          </a:p>
          <a:p>
            <a:pPr marL="231663" indent="-231663" defTabSz="926653">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1663" indent="-231663" defTabSz="926653">
              <a:buFont typeface="+mj-lt"/>
              <a:buAutoNum type="arabicPeriod"/>
              <a:defRPr/>
            </a:pPr>
            <a:r>
              <a:rPr lang="en-US" dirty="0"/>
              <a:t>In the </a:t>
            </a:r>
            <a:r>
              <a:rPr lang="en-US" b="1" dirty="0"/>
              <a:t>Selection and Visibility </a:t>
            </a:r>
            <a:r>
              <a:rPr lang="en-US" dirty="0"/>
              <a:t>task</a:t>
            </a:r>
            <a:r>
              <a:rPr lang="en-US" b="1" dirty="0"/>
              <a:t>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1663" indent="-231663" defTabSz="926653">
              <a:buFont typeface="+mj-lt"/>
              <a:buAutoNum type="arabicPeriod"/>
              <a:defRPr/>
            </a:pPr>
            <a:r>
              <a:rPr lang="en-US" dirty="0"/>
              <a:t>Also in the </a:t>
            </a:r>
            <a:r>
              <a:rPr lang="en-US" b="1" dirty="0"/>
              <a:t>Selection and Visibility</a:t>
            </a:r>
            <a:r>
              <a:rPr lang="en-US" dirty="0"/>
              <a:t> pane, do the following:</a:t>
            </a:r>
          </a:p>
          <a:p>
            <a:pPr marL="694990" lvl="1" indent="-231663" defTabSz="926653">
              <a:buFont typeface="+mj-lt"/>
              <a:buAutoNum type="arabicPeriod"/>
              <a:defRPr/>
            </a:pPr>
            <a:r>
              <a:rPr lang="en-US" dirty="0"/>
              <a:t>Select the </a:t>
            </a:r>
            <a:r>
              <a:rPr lang="en-US" b="1" dirty="0" err="1"/>
              <a:t>Autoshape</a:t>
            </a:r>
            <a:r>
              <a:rPr lang="en-US" dirty="0"/>
              <a:t> object, and then press DELETE. </a:t>
            </a:r>
          </a:p>
          <a:p>
            <a:pPr marL="694990" lvl="1" indent="-231663" defTabSz="926653">
              <a:buFont typeface="+mj-lt"/>
              <a:buAutoNum type="arabicPeriod"/>
              <a:defRPr/>
            </a:pPr>
            <a:r>
              <a:rPr lang="en-US" dirty="0"/>
              <a:t>Press and hold CTRL+SHIFT, select all of the rectangle shapes, and then press DELETE.</a:t>
            </a:r>
          </a:p>
          <a:p>
            <a:pPr marL="231663" lvl="1" indent="-231663" defTabSz="926653">
              <a:buFont typeface="+mj-lt"/>
              <a:buAutoNum type="arabicPeriod" startAt="8"/>
              <a:defRPr/>
            </a:pPr>
            <a:r>
              <a:rPr lang="en-US" dirty="0"/>
              <a:t>Also in the </a:t>
            </a:r>
            <a:r>
              <a:rPr lang="en-US" b="1" dirty="0"/>
              <a:t>Selection and Visibility</a:t>
            </a:r>
            <a:r>
              <a:rPr lang="en-US" dirty="0"/>
              <a:t> task pane, p</a:t>
            </a:r>
            <a:r>
              <a:rPr lang="en-US" baseline="0" dirty="0" smtClean="0"/>
              <a:t>ress and hold CTRL</a:t>
            </a:r>
            <a:r>
              <a:rPr lang="en-US" dirty="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31663" lvl="1" indent="-231663" defTabSz="926653">
              <a:buFont typeface="+mj-lt"/>
              <a:buAutoNum type="arabicPeriod" startAt="8"/>
              <a:defRPr/>
            </a:pPr>
            <a:r>
              <a:rPr lang="en-US" dirty="0"/>
              <a:t>Also in the </a:t>
            </a:r>
            <a:r>
              <a:rPr lang="en-US" b="1" dirty="0"/>
              <a:t>Selection and Visibility</a:t>
            </a:r>
            <a:r>
              <a:rPr lang="en-US" dirty="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31663" lvl="1" indent="-231663" defTabSz="926653">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31663" lvl="1" indent="-231663" defTabSz="926653">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1”</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0.87”</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endParaRPr lang="en-US" baseline="0" dirty="0" smtClean="0"/>
          </a:p>
          <a:p>
            <a:pPr marL="231663" indent="-231663">
              <a:buFont typeface="+mj-lt"/>
              <a:buAutoNum type="arabicPeriod" startAt="12"/>
            </a:pPr>
            <a:r>
              <a:rPr lang="en-US" baseline="0" dirty="0" smtClean="0"/>
              <a:t>Drag the snowflake into the top left corner of the picture.</a:t>
            </a:r>
          </a:p>
          <a:p>
            <a:pPr marL="231663" indent="-231663">
              <a:buFont typeface="+mj-lt"/>
              <a:buAutoNum type="arabicPeriod" startAt="12"/>
            </a:pPr>
            <a:endParaRPr lang="en-US" dirty="0" smtClean="0"/>
          </a:p>
          <a:p>
            <a:pPr marL="231663" indent="-231663">
              <a:buFont typeface="+mj-lt"/>
              <a:buAutoNum type="arabicPeriod" startAt="12"/>
            </a:pPr>
            <a:endParaRPr lang="en-US" dirty="0" smtClean="0"/>
          </a:p>
          <a:p>
            <a:pPr marL="231663" indent="-231663"/>
            <a:r>
              <a:rPr lang="en-US" dirty="0" smtClean="0"/>
              <a:t>To reproduce the second snowflake effect on this</a:t>
            </a:r>
            <a:r>
              <a:rPr lang="en-US" baseline="0" dirty="0" smtClean="0"/>
              <a:t> slide, do the following:</a:t>
            </a:r>
            <a:endParaRPr lang="en-US" dirty="0" smtClean="0"/>
          </a:p>
          <a:p>
            <a:pPr marL="231663" indent="-231663">
              <a:buFont typeface="+mj-lt"/>
              <a:buAutoNum type="arabicPeriod"/>
            </a:pPr>
            <a:r>
              <a:rPr lang="en-US" dirty="0" smtClean="0"/>
              <a:t>On the slide, select the snowflake</a:t>
            </a:r>
            <a:r>
              <a:rPr lang="en-US" baseline="0" dirty="0" smtClean="0"/>
              <a:t>.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0.42”</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0.36”</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second snowflake off the left edge of the slide. </a:t>
            </a:r>
            <a:endParaRPr lang="en-US" i="1" baseline="0" dirty="0" smtClean="0"/>
          </a:p>
          <a:p>
            <a:pPr marL="231663" indent="-231663">
              <a:buFont typeface="+mj-lt"/>
              <a:buAutoNum type="arabicPeriod"/>
            </a:pPr>
            <a:endParaRPr lang="en-US" dirty="0" smtClean="0"/>
          </a:p>
          <a:p>
            <a:pPr marL="231663" indent="-231663">
              <a:buFont typeface="+mj-lt"/>
              <a:buAutoNum type="arabicPeriod"/>
            </a:pPr>
            <a:endParaRPr lang="en-US" dirty="0" smtClean="0"/>
          </a:p>
          <a:p>
            <a:pPr marL="231663" indent="-231663"/>
            <a:r>
              <a:rPr lang="en-US" dirty="0" smtClean="0"/>
              <a:t>To reproduce the third snowflake effect on this slide, do the following:</a:t>
            </a:r>
          </a:p>
          <a:p>
            <a:pPr marL="231663" indent="-23166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baseline="0" dirty="0" smtClean="0"/>
              <a:t>0.56”</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0.48”</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third snowflake off the left edge of the slide, below and slightly left of the second snowflake. </a:t>
            </a:r>
            <a:endParaRPr lang="en-US" i="1" baseline="0" dirty="0" smtClean="0"/>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text box for the quotation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18</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to the right of the first snowflake, near the top left corner of the slide.</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defTabSz="926653">
              <a:defRPr/>
            </a:pPr>
            <a:r>
              <a:rPr lang="en-US" baseline="0" dirty="0" smtClean="0"/>
              <a:t>To reproduce the text box for the quotation attribution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attribution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below and to the right of the quotation text box.</a:t>
            </a:r>
          </a:p>
          <a:p>
            <a:pPr marL="231663" indent="-231663"/>
            <a:endParaRPr lang="en-US" baseline="0" dirty="0" smtClean="0"/>
          </a:p>
          <a:p>
            <a:pPr marL="231663" indent="-231663"/>
            <a:endParaRPr lang="en-US" baseline="0" dirty="0" smtClean="0"/>
          </a:p>
          <a:p>
            <a:r>
              <a:rPr lang="en-US" baseline="0" dirty="0" smtClean="0"/>
              <a:t>To reproduce the animation effects for the second snowflake from the top, do the following:</a:t>
            </a:r>
            <a:endParaRPr lang="en-US" b="1" baseline="0" dirty="0" smtClean="0"/>
          </a:p>
          <a:p>
            <a:pPr marL="231663" indent="-23166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31663" indent="-23166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94990" lvl="1" indent="-23166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94990" lvl="1" indent="-23166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94990" lvl="1" indent="-23166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94990" lvl="1" indent="-23166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94990" lvl="1" indent="-23166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94990" lvl="1" indent="-23166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third snowflake from the top, do the following:</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94990" lvl="1" indent="-231663">
              <a:buFont typeface="+mj-lt"/>
              <a:buAutoNum type="arabicPeriod"/>
            </a:pPr>
            <a:r>
              <a:rPr lang="en-US" b="0" baseline="0" dirty="0" smtClean="0"/>
              <a:t>Drag</a:t>
            </a:r>
            <a:r>
              <a:rPr lang="en-US" baseline="0" dirty="0" smtClean="0"/>
              <a:t> the third point at the intersection of the 0.00 vertical and horizontal drawing guides.</a:t>
            </a:r>
          </a:p>
          <a:p>
            <a:pPr marL="694990" lvl="1" indent="-23166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94990" lvl="1" indent="-231663" defTabSz="926653">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694990" lvl="1" indent="-23166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defTabSz="926653">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94990" lvl="1" indent="-23166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picture animation effects, do the following:</a:t>
            </a:r>
          </a:p>
          <a:p>
            <a:pPr marL="231663" indent="-23166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31663" indent="-23166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a:r>
              <a:rPr lang="en-US" b="0" baseline="0" dirty="0" smtClean="0"/>
              <a:t>To reproduce the animation effects for the first snowflake from the top, do the following:</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defTabSz="926653">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2” below the horizontal drawing guide.</a:t>
            </a:r>
          </a:p>
          <a:p>
            <a:pPr marL="694990" lvl="1" indent="-231663">
              <a:buFont typeface="+mj-lt"/>
              <a:buAutoNum type="arabicPeriod"/>
            </a:pPr>
            <a:r>
              <a:rPr lang="en-US" baseline="0" dirty="0" smtClean="0"/>
              <a:t>Drag the second point 3” to the left of the 0.00 vertical drawing guide and 3” below the horizontal drawing guide.</a:t>
            </a:r>
          </a:p>
          <a:p>
            <a:pPr marL="694990" lvl="1" indent="-231663">
              <a:buFont typeface="+mj-lt"/>
              <a:buAutoNum type="arabicPeriod"/>
            </a:pPr>
            <a:r>
              <a:rPr lang="en-US" baseline="0" dirty="0" smtClean="0"/>
              <a:t>Drag the third point 1” to the left of the 0.00 vertical drawing guide and 2.75” below the horizontal drawing guide.</a:t>
            </a:r>
          </a:p>
          <a:p>
            <a:pPr marL="694990" lvl="1" indent="-231663">
              <a:buFont typeface="+mj-lt"/>
              <a:buAutoNum type="arabicPeriod"/>
            </a:pPr>
            <a:r>
              <a:rPr lang="en-US" baseline="0" dirty="0" smtClean="0"/>
              <a:t>Drag the fourth point 2.75” to the right of the 0.00 vertical drawing guide and 1” below the horizontal drawing guide.</a:t>
            </a:r>
          </a:p>
          <a:p>
            <a:pPr marL="694990" lvl="1" indent="-231663" defTabSz="926653">
              <a:buFont typeface="+mj-lt"/>
              <a:buAutoNum type="arabicPeriod"/>
              <a:defRPr/>
            </a:pPr>
            <a:r>
              <a:rPr lang="en-US" baseline="0" dirty="0" smtClean="0"/>
              <a:t>Drag the fifth point 2.25” to the right of the 0.00 vertical drawing guide and 0.5” above the horizontal drawing guide.</a:t>
            </a:r>
          </a:p>
          <a:p>
            <a:pPr marL="694990" lvl="1" indent="-231663">
              <a:buFont typeface="+mj-lt"/>
              <a:buAutoNum type="arabicPeriod"/>
            </a:pPr>
            <a:r>
              <a:rPr lang="en-US" baseline="0" dirty="0" smtClean="0"/>
              <a:t>Drag the sixth point on the 0.00 vertical drawing guide and 2” above the horizontal drawing guide.</a:t>
            </a:r>
          </a:p>
          <a:p>
            <a:pPr marL="694990" lvl="1" indent="-231663">
              <a:buFont typeface="+mj-lt"/>
              <a:buAutoNum type="arabicPeriod"/>
            </a:pPr>
            <a:r>
              <a:rPr lang="en-US" baseline="0" dirty="0" smtClean="0"/>
              <a:t>Drag the seventh and final point on the snowflake.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31663" lvl="1" indent="-231663" defTabSz="926653">
              <a:buFont typeface="+mj-lt"/>
              <a:buAutoNum type="arabicPeriod" startAt="6"/>
              <a:defRPr/>
            </a:pPr>
            <a:r>
              <a:rPr lang="en-US" dirty="0"/>
              <a:t>Right-click the slide background area, and then click </a:t>
            </a:r>
            <a:r>
              <a:rPr lang="en-US" b="1" dirty="0"/>
              <a:t>Grid and Guides</a:t>
            </a:r>
            <a:r>
              <a:rPr lang="en-US" dirty="0"/>
              <a:t>. In the </a:t>
            </a:r>
            <a:r>
              <a:rPr lang="en-US" b="1" dirty="0"/>
              <a:t>Grid and Guides </a:t>
            </a:r>
            <a:r>
              <a:rPr lang="en-US" dirty="0"/>
              <a:t>dialog box, under </a:t>
            </a:r>
            <a:r>
              <a:rPr lang="en-US" b="1" dirty="0"/>
              <a:t>Guide settings</a:t>
            </a:r>
            <a:r>
              <a:rPr lang="en-US" dirty="0"/>
              <a:t>, clear </a:t>
            </a:r>
            <a:r>
              <a:rPr lang="en-US" b="1" dirty="0"/>
              <a:t>Display drawing guides on screen</a:t>
            </a:r>
            <a:r>
              <a:rPr lang="en-US" dirty="0"/>
              <a:t>, and then click </a:t>
            </a:r>
            <a:r>
              <a:rPr lang="en-US" b="1" dirty="0"/>
              <a:t>OK</a:t>
            </a:r>
            <a:r>
              <a:rPr lang="en-US" dirty="0"/>
              <a:t>. </a:t>
            </a:r>
            <a:endParaRPr lang="en-US" b="1" dirty="0"/>
          </a:p>
          <a:p>
            <a:pPr marL="694990" lvl="1" indent="-231663">
              <a:buFont typeface="+mj-lt"/>
              <a:buAutoNum type="arabicPeriod" startAt="6"/>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quotation text box, do the following:</a:t>
            </a:r>
          </a:p>
          <a:p>
            <a:pPr marL="231663" indent="-23166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defTabSz="926653">
              <a:defRPr/>
            </a:pPr>
            <a:r>
              <a:rPr lang="en-US" baseline="0" dirty="0" smtClean="0"/>
              <a:t>To reproduce the animation effects for the quotation attribution text box, do the following:</a:t>
            </a:r>
            <a:endParaRPr lang="en-US" b="1" baseline="0" dirty="0" smtClean="0"/>
          </a:p>
          <a:p>
            <a:pPr marL="231663" indent="-23166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31663" indent="-23166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2</a:t>
            </a:fld>
            <a:endParaRPr lang="en-US"/>
          </a:p>
        </p:txBody>
      </p:sp>
    </p:spTree>
    <p:extLst>
      <p:ext uri="{BB962C8B-B14F-4D97-AF65-F5344CB8AC3E}">
        <p14:creationId xmlns:p14="http://schemas.microsoft.com/office/powerpoint/2010/main" val="420010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a:t>Animated snow scene</a:t>
            </a:r>
          </a:p>
          <a:p>
            <a:r>
              <a:rPr lang="en-US" sz="1400" dirty="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31663" indent="-231663"/>
            <a:endParaRPr lang="en-US" b="0" baseline="0" dirty="0" smtClean="0"/>
          </a:p>
          <a:p>
            <a:pPr marL="231663" indent="-231663"/>
            <a:endParaRPr lang="en-US" b="0" baseline="0" dirty="0" smtClean="0"/>
          </a:p>
          <a:p>
            <a:r>
              <a:rPr lang="en-US" baseline="0" dirty="0" smtClean="0"/>
              <a:t>To display and set the drawing guides, do the following:</a:t>
            </a:r>
          </a:p>
          <a:p>
            <a:pPr marL="231663" indent="-231663">
              <a:buFont typeface="+mj-lt"/>
              <a:buAutoNum type="arabicPeriod"/>
            </a:pPr>
            <a:r>
              <a:rPr lang="en-US" dirty="0"/>
              <a:t>Right-click the slide background and select </a:t>
            </a:r>
            <a:r>
              <a:rPr lang="en-US" b="1" dirty="0"/>
              <a:t>Grid and Guides</a:t>
            </a:r>
            <a:r>
              <a:rPr lang="en-US" dirty="0"/>
              <a:t>.</a:t>
            </a:r>
            <a:r>
              <a:rPr lang="en-US" b="1" dirty="0"/>
              <a:t> </a:t>
            </a:r>
            <a:r>
              <a:rPr lang="en-US" dirty="0"/>
              <a:t>In the </a:t>
            </a:r>
            <a:r>
              <a:rPr lang="en-US" b="1" dirty="0"/>
              <a:t>Grid and Guides</a:t>
            </a:r>
            <a:r>
              <a:rPr lang="en-US" dirty="0"/>
              <a:t> dialog box, under </a:t>
            </a:r>
            <a:r>
              <a:rPr lang="en-US" b="1" dirty="0"/>
              <a:t>Guide</a:t>
            </a:r>
            <a:r>
              <a:rPr lang="en-US" dirty="0"/>
              <a:t> </a:t>
            </a:r>
            <a:r>
              <a:rPr lang="en-US" b="1" dirty="0"/>
              <a:t>settings</a:t>
            </a:r>
            <a:r>
              <a:rPr lang="en-US" dirty="0"/>
              <a:t>, select </a:t>
            </a:r>
            <a:r>
              <a:rPr lang="en-US" b="1" dirty="0"/>
              <a:t>Display</a:t>
            </a:r>
            <a:r>
              <a:rPr lang="en-US" dirty="0"/>
              <a:t> </a:t>
            </a:r>
            <a:r>
              <a:rPr lang="en-US" b="1" dirty="0"/>
              <a:t>drawing</a:t>
            </a:r>
            <a:r>
              <a:rPr lang="en-US" dirty="0"/>
              <a:t> </a:t>
            </a:r>
            <a:r>
              <a:rPr lang="en-US" b="1" dirty="0"/>
              <a:t>guides</a:t>
            </a:r>
            <a:r>
              <a:rPr lang="en-US" dirty="0"/>
              <a:t> </a:t>
            </a:r>
            <a:r>
              <a:rPr lang="en-US" b="1" dirty="0"/>
              <a:t>on screen</a:t>
            </a:r>
            <a:r>
              <a:rPr lang="en-US" dirty="0"/>
              <a:t>, and then click </a:t>
            </a:r>
            <a:r>
              <a:rPr lang="en-US" b="1" dirty="0"/>
              <a:t>OK</a:t>
            </a:r>
            <a:r>
              <a:rPr lang="en-US" dirty="0"/>
              <a:t>. (Note: One horizontal and one vertical guide will display on the slide at 0.00, the default position. As you drag the guides, the cursor will display the new position.) </a:t>
            </a:r>
          </a:p>
          <a:p>
            <a:pPr marL="231663" indent="-231663">
              <a:buFont typeface="+mj-lt"/>
              <a:buAutoNum type="arabicPeriod"/>
            </a:pPr>
            <a:r>
              <a:rPr lang="en-US" dirty="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31663" indent="-231663" defTabSz="92665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1663" indent="-231663">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 Picture </a:t>
            </a:r>
            <a:r>
              <a:rPr lang="en-US" dirty="0"/>
              <a:t>dialog box, select a picture, and then click </a:t>
            </a:r>
            <a:r>
              <a:rPr lang="en-US" b="1" dirty="0"/>
              <a:t>Insert</a:t>
            </a:r>
            <a:r>
              <a:rPr lang="en-US" dirty="0"/>
              <a:t>. </a:t>
            </a:r>
          </a:p>
          <a:p>
            <a:pPr marL="231663" indent="-231663" defTabSz="926653">
              <a:buFont typeface="+mj-lt"/>
              <a:buAutoNum type="arabicPeriod"/>
              <a:defRPr/>
            </a:pPr>
            <a:r>
              <a:rPr lang="en-US" dirty="0"/>
              <a:t>On the slide, 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picture as needed so that the height is set to </a:t>
            </a:r>
            <a:r>
              <a:rPr lang="en-US" b="1" dirty="0"/>
              <a:t>7.5”</a:t>
            </a:r>
            <a:r>
              <a:rPr lang="en-US" dirty="0"/>
              <a:t> and the width is set to </a:t>
            </a:r>
            <a:r>
              <a:rPr lang="en-US" b="1" dirty="0"/>
              <a:t>20”</a:t>
            </a:r>
            <a:r>
              <a:rPr lang="en-US" dirty="0"/>
              <a:t>. </a:t>
            </a:r>
          </a:p>
          <a:p>
            <a:pPr marL="637074" lvl="1" indent="-173747">
              <a:buFont typeface="Arial" pitchFamily="34" charset="0"/>
              <a:buChar char="•"/>
            </a:pPr>
            <a:r>
              <a:rPr lang="en-US" dirty="0"/>
              <a:t>To crop the picture, click </a:t>
            </a:r>
            <a:r>
              <a:rPr lang="en-US" b="1" dirty="0"/>
              <a:t>Crop</a:t>
            </a:r>
            <a:r>
              <a:rPr lang="en-US" dirty="0"/>
              <a:t> in the left pane, and in the </a:t>
            </a:r>
            <a:r>
              <a:rPr lang="en-US" b="1" dirty="0"/>
              <a:t>Crop</a:t>
            </a:r>
            <a:r>
              <a:rPr lang="en-US" dirty="0"/>
              <a: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a:t>
            </a:r>
          </a:p>
          <a:p>
            <a:pPr marL="637074" lvl="1" indent="-173747">
              <a:buFont typeface="Arial" pitchFamily="34" charset="0"/>
              <a:buChar char="•"/>
            </a:pPr>
            <a:r>
              <a:rPr lang="en-US" dirty="0"/>
              <a:t>To resize the picture, click </a:t>
            </a:r>
            <a:r>
              <a:rPr lang="en-US" b="1" dirty="0"/>
              <a:t>Size</a:t>
            </a:r>
            <a:r>
              <a:rPr lang="en-US" dirty="0"/>
              <a:t> in the left pane, and in the </a:t>
            </a:r>
            <a:r>
              <a:rPr lang="en-US" b="1" dirty="0"/>
              <a:t>Size</a:t>
            </a:r>
            <a:r>
              <a:rPr lang="en-US" dirty="0"/>
              <a: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1663" indent="-23166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94990" lvl="1" indent="-231663">
              <a:buFont typeface="+mj-lt"/>
              <a:buAutoNum type="arabicPeriod"/>
            </a:pPr>
            <a:r>
              <a:rPr lang="en-US" baseline="0" dirty="0" smtClean="0"/>
              <a:t>Click </a:t>
            </a:r>
            <a:r>
              <a:rPr lang="en-US" b="1" baseline="0" dirty="0" smtClean="0"/>
              <a:t>Align to Slide</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first snowflake effect on this slide, do the following:</a:t>
            </a:r>
          </a:p>
          <a:p>
            <a:pPr marL="231663" indent="-231663" defTabSz="926653">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a:t>
            </a:r>
          </a:p>
          <a:p>
            <a:pPr marL="231663" indent="-231663" defTabSz="926653">
              <a:buFont typeface="+mj-lt"/>
              <a:buAutoNum type="arabicPeriod"/>
              <a:defRPr/>
            </a:pPr>
            <a:r>
              <a:rPr lang="en-US" dirty="0"/>
              <a:t>In the </a:t>
            </a:r>
            <a:r>
              <a:rPr lang="en-US" b="1" dirty="0"/>
              <a:t>Clip Art</a:t>
            </a:r>
            <a:r>
              <a:rPr lang="en-US" dirty="0"/>
              <a:t> pane, in the </a:t>
            </a:r>
            <a:r>
              <a:rPr lang="en-US" b="1" dirty="0"/>
              <a:t>Search for</a:t>
            </a:r>
            <a:r>
              <a:rPr lang="en-US" dirty="0"/>
              <a:t> box, enter </a:t>
            </a:r>
            <a:r>
              <a:rPr lang="en-US" b="1" dirty="0"/>
              <a:t>j0299587.wmf</a:t>
            </a:r>
            <a:r>
              <a:rPr lang="en-US" dirty="0"/>
              <a:t>, clear the </a:t>
            </a:r>
            <a:r>
              <a:rPr lang="en-US" b="1" dirty="0"/>
              <a:t>Include Office.com content </a:t>
            </a:r>
            <a:r>
              <a:rPr lang="en-US" dirty="0"/>
              <a:t>check box and then click </a:t>
            </a:r>
            <a:r>
              <a:rPr lang="en-US" b="1" dirty="0"/>
              <a:t>Go</a:t>
            </a:r>
            <a:r>
              <a:rPr lang="en-US" dirty="0"/>
              <a:t>. Select the clip art file in the pane to insert it into the slide. Note: If you choose another clip art file, the clip art must be in the Windows Metafile format (.</a:t>
            </a:r>
            <a:r>
              <a:rPr lang="en-US" dirty="0" err="1"/>
              <a:t>wmf</a:t>
            </a:r>
            <a:r>
              <a:rPr lang="en-US" dirty="0"/>
              <a:t>). </a:t>
            </a:r>
            <a:endParaRPr lang="en-US" i="1" dirty="0"/>
          </a:p>
          <a:p>
            <a:pPr marL="231663" indent="-231663" defTabSz="926653">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a:t>
            </a:r>
          </a:p>
          <a:p>
            <a:pPr marL="231663" indent="-231663" defTabSz="926653">
              <a:buFont typeface="+mj-lt"/>
              <a:buAutoNum type="arabicPeriod"/>
              <a:defRPr/>
            </a:pPr>
            <a:r>
              <a:rPr lang="en-US" dirty="0"/>
              <a:t>In the </a:t>
            </a:r>
            <a:r>
              <a:rPr lang="en-US" b="1" dirty="0"/>
              <a:t>Microsoft Office PowerPoint </a:t>
            </a:r>
            <a:r>
              <a:rPr lang="en-US" dirty="0"/>
              <a:t>dialog box, click </a:t>
            </a:r>
            <a:r>
              <a:rPr lang="en-US" b="1" dirty="0"/>
              <a:t>Yes</a:t>
            </a:r>
            <a:r>
              <a:rPr lang="en-US" dirty="0"/>
              <a:t>. </a:t>
            </a:r>
            <a:endParaRPr lang="en-US" i="1" dirty="0"/>
          </a:p>
          <a:p>
            <a:pPr marL="231663" indent="-231663" defTabSz="926653">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1663" indent="-231663" defTabSz="926653">
              <a:buFont typeface="+mj-lt"/>
              <a:buAutoNum type="arabicPeriod"/>
              <a:defRPr/>
            </a:pPr>
            <a:r>
              <a:rPr lang="en-US" dirty="0"/>
              <a:t>In the </a:t>
            </a:r>
            <a:r>
              <a:rPr lang="en-US" b="1" dirty="0"/>
              <a:t>Selection and Visibility </a:t>
            </a:r>
            <a:r>
              <a:rPr lang="en-US" dirty="0"/>
              <a:t>task</a:t>
            </a:r>
            <a:r>
              <a:rPr lang="en-US" b="1" dirty="0"/>
              <a:t>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1663" indent="-231663" defTabSz="926653">
              <a:buFont typeface="+mj-lt"/>
              <a:buAutoNum type="arabicPeriod"/>
              <a:defRPr/>
            </a:pPr>
            <a:r>
              <a:rPr lang="en-US" dirty="0"/>
              <a:t>Also in the </a:t>
            </a:r>
            <a:r>
              <a:rPr lang="en-US" b="1" dirty="0"/>
              <a:t>Selection and Visibility</a:t>
            </a:r>
            <a:r>
              <a:rPr lang="en-US" dirty="0"/>
              <a:t> pane, do the following:</a:t>
            </a:r>
          </a:p>
          <a:p>
            <a:pPr marL="694990" lvl="1" indent="-231663" defTabSz="926653">
              <a:buFont typeface="+mj-lt"/>
              <a:buAutoNum type="arabicPeriod"/>
              <a:defRPr/>
            </a:pPr>
            <a:r>
              <a:rPr lang="en-US" dirty="0"/>
              <a:t>Select the </a:t>
            </a:r>
            <a:r>
              <a:rPr lang="en-US" b="1" dirty="0" err="1"/>
              <a:t>Autoshape</a:t>
            </a:r>
            <a:r>
              <a:rPr lang="en-US" dirty="0"/>
              <a:t> object, and then press DELETE. </a:t>
            </a:r>
          </a:p>
          <a:p>
            <a:pPr marL="694990" lvl="1" indent="-231663" defTabSz="926653">
              <a:buFont typeface="+mj-lt"/>
              <a:buAutoNum type="arabicPeriod"/>
              <a:defRPr/>
            </a:pPr>
            <a:r>
              <a:rPr lang="en-US" dirty="0"/>
              <a:t>Press and hold CTRL+SHIFT, select all of the rectangle shapes, and then press DELETE.</a:t>
            </a:r>
          </a:p>
          <a:p>
            <a:pPr marL="231663" lvl="1" indent="-231663" defTabSz="926653">
              <a:buFont typeface="+mj-lt"/>
              <a:buAutoNum type="arabicPeriod" startAt="8"/>
              <a:defRPr/>
            </a:pPr>
            <a:r>
              <a:rPr lang="en-US" dirty="0"/>
              <a:t>Also in the </a:t>
            </a:r>
            <a:r>
              <a:rPr lang="en-US" b="1" dirty="0"/>
              <a:t>Selection and Visibility</a:t>
            </a:r>
            <a:r>
              <a:rPr lang="en-US" dirty="0"/>
              <a:t> task pane, p</a:t>
            </a:r>
            <a:r>
              <a:rPr lang="en-US" baseline="0" dirty="0" smtClean="0"/>
              <a:t>ress and hold CTRL</a:t>
            </a:r>
            <a:r>
              <a:rPr lang="en-US" dirty="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31663" lvl="1" indent="-231663" defTabSz="926653">
              <a:buFont typeface="+mj-lt"/>
              <a:buAutoNum type="arabicPeriod" startAt="8"/>
              <a:defRPr/>
            </a:pPr>
            <a:r>
              <a:rPr lang="en-US" dirty="0"/>
              <a:t>Also in the </a:t>
            </a:r>
            <a:r>
              <a:rPr lang="en-US" b="1" dirty="0"/>
              <a:t>Selection and Visibility</a:t>
            </a:r>
            <a:r>
              <a:rPr lang="en-US" dirty="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31663" lvl="1" indent="-231663" defTabSz="926653">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31663" lvl="1" indent="-231663" defTabSz="926653">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1”</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0.87”</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endParaRPr lang="en-US" baseline="0" dirty="0" smtClean="0"/>
          </a:p>
          <a:p>
            <a:pPr marL="231663" indent="-231663">
              <a:buFont typeface="+mj-lt"/>
              <a:buAutoNum type="arabicPeriod" startAt="12"/>
            </a:pPr>
            <a:r>
              <a:rPr lang="en-US" baseline="0" dirty="0" smtClean="0"/>
              <a:t>Drag the snowflake into the top left corner of the picture.</a:t>
            </a:r>
          </a:p>
          <a:p>
            <a:pPr marL="231663" indent="-231663">
              <a:buFont typeface="+mj-lt"/>
              <a:buAutoNum type="arabicPeriod" startAt="12"/>
            </a:pPr>
            <a:endParaRPr lang="en-US" dirty="0" smtClean="0"/>
          </a:p>
          <a:p>
            <a:pPr marL="231663" indent="-231663">
              <a:buFont typeface="+mj-lt"/>
              <a:buAutoNum type="arabicPeriod" startAt="12"/>
            </a:pPr>
            <a:endParaRPr lang="en-US" dirty="0" smtClean="0"/>
          </a:p>
          <a:p>
            <a:pPr marL="231663" indent="-231663"/>
            <a:r>
              <a:rPr lang="en-US" dirty="0" smtClean="0"/>
              <a:t>To reproduce the second snowflake effect on this</a:t>
            </a:r>
            <a:r>
              <a:rPr lang="en-US" baseline="0" dirty="0" smtClean="0"/>
              <a:t> slide, do the following:</a:t>
            </a:r>
            <a:endParaRPr lang="en-US" dirty="0" smtClean="0"/>
          </a:p>
          <a:p>
            <a:pPr marL="231663" indent="-231663">
              <a:buFont typeface="+mj-lt"/>
              <a:buAutoNum type="arabicPeriod"/>
            </a:pPr>
            <a:r>
              <a:rPr lang="en-US" dirty="0" smtClean="0"/>
              <a:t>On the slide, select the snowflake</a:t>
            </a:r>
            <a:r>
              <a:rPr lang="en-US" baseline="0" dirty="0" smtClean="0"/>
              <a:t>.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0.42”</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0.36”</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second snowflake off the left edge of the slide. </a:t>
            </a:r>
            <a:endParaRPr lang="en-US" i="1" baseline="0" dirty="0" smtClean="0"/>
          </a:p>
          <a:p>
            <a:pPr marL="231663" indent="-231663">
              <a:buFont typeface="+mj-lt"/>
              <a:buAutoNum type="arabicPeriod"/>
            </a:pPr>
            <a:endParaRPr lang="en-US" dirty="0" smtClean="0"/>
          </a:p>
          <a:p>
            <a:pPr marL="231663" indent="-231663">
              <a:buFont typeface="+mj-lt"/>
              <a:buAutoNum type="arabicPeriod"/>
            </a:pPr>
            <a:endParaRPr lang="en-US" dirty="0" smtClean="0"/>
          </a:p>
          <a:p>
            <a:pPr marL="231663" indent="-231663"/>
            <a:r>
              <a:rPr lang="en-US" dirty="0" smtClean="0"/>
              <a:t>To reproduce the third snowflake effect on this slide, do the following:</a:t>
            </a:r>
          </a:p>
          <a:p>
            <a:pPr marL="231663" indent="-23166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baseline="0" dirty="0" smtClean="0"/>
              <a:t>0.56”</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0.48”</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third snowflake off the left edge of the slide, below and slightly left of the second snowflake. </a:t>
            </a:r>
            <a:endParaRPr lang="en-US" i="1" baseline="0" dirty="0" smtClean="0"/>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text box for the quotation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18</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to the right of the first snowflake, near the top left corner of the slide.</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defTabSz="926653">
              <a:defRPr/>
            </a:pPr>
            <a:r>
              <a:rPr lang="en-US" baseline="0" dirty="0" smtClean="0"/>
              <a:t>To reproduce the text box for the quotation attribution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attribution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below and to the right of the quotation text box.</a:t>
            </a:r>
          </a:p>
          <a:p>
            <a:pPr marL="231663" indent="-231663"/>
            <a:endParaRPr lang="en-US" baseline="0" dirty="0" smtClean="0"/>
          </a:p>
          <a:p>
            <a:pPr marL="231663" indent="-231663"/>
            <a:endParaRPr lang="en-US" baseline="0" dirty="0" smtClean="0"/>
          </a:p>
          <a:p>
            <a:r>
              <a:rPr lang="en-US" baseline="0" dirty="0" smtClean="0"/>
              <a:t>To reproduce the animation effects for the second snowflake from the top, do the following:</a:t>
            </a:r>
            <a:endParaRPr lang="en-US" b="1" baseline="0" dirty="0" smtClean="0"/>
          </a:p>
          <a:p>
            <a:pPr marL="231663" indent="-23166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31663" indent="-23166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94990" lvl="1" indent="-23166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94990" lvl="1" indent="-23166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94990" lvl="1" indent="-23166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94990" lvl="1" indent="-23166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94990" lvl="1" indent="-23166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94990" lvl="1" indent="-23166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third snowflake from the top, do the following:</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94990" lvl="1" indent="-231663">
              <a:buFont typeface="+mj-lt"/>
              <a:buAutoNum type="arabicPeriod"/>
            </a:pPr>
            <a:r>
              <a:rPr lang="en-US" b="0" baseline="0" dirty="0" smtClean="0"/>
              <a:t>Drag</a:t>
            </a:r>
            <a:r>
              <a:rPr lang="en-US" baseline="0" dirty="0" smtClean="0"/>
              <a:t> the third point at the intersection of the 0.00 vertical and horizontal drawing guides.</a:t>
            </a:r>
          </a:p>
          <a:p>
            <a:pPr marL="694990" lvl="1" indent="-23166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94990" lvl="1" indent="-231663" defTabSz="926653">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694990" lvl="1" indent="-23166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defTabSz="926653">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94990" lvl="1" indent="-23166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picture animation effects, do the following:</a:t>
            </a:r>
          </a:p>
          <a:p>
            <a:pPr marL="231663" indent="-23166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31663" indent="-23166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a:r>
              <a:rPr lang="en-US" b="0" baseline="0" dirty="0" smtClean="0"/>
              <a:t>To reproduce the animation effects for the first snowflake from the top, do the following:</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defTabSz="926653">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2” below the horizontal drawing guide.</a:t>
            </a:r>
          </a:p>
          <a:p>
            <a:pPr marL="694990" lvl="1" indent="-231663">
              <a:buFont typeface="+mj-lt"/>
              <a:buAutoNum type="arabicPeriod"/>
            </a:pPr>
            <a:r>
              <a:rPr lang="en-US" baseline="0" dirty="0" smtClean="0"/>
              <a:t>Drag the second point 3” to the left of the 0.00 vertical drawing guide and 3” below the horizontal drawing guide.</a:t>
            </a:r>
          </a:p>
          <a:p>
            <a:pPr marL="694990" lvl="1" indent="-231663">
              <a:buFont typeface="+mj-lt"/>
              <a:buAutoNum type="arabicPeriod"/>
            </a:pPr>
            <a:r>
              <a:rPr lang="en-US" baseline="0" dirty="0" smtClean="0"/>
              <a:t>Drag the third point 1” to the left of the 0.00 vertical drawing guide and 2.75” below the horizontal drawing guide.</a:t>
            </a:r>
          </a:p>
          <a:p>
            <a:pPr marL="694990" lvl="1" indent="-231663">
              <a:buFont typeface="+mj-lt"/>
              <a:buAutoNum type="arabicPeriod"/>
            </a:pPr>
            <a:r>
              <a:rPr lang="en-US" baseline="0" dirty="0" smtClean="0"/>
              <a:t>Drag the fourth point 2.75” to the right of the 0.00 vertical drawing guide and 1” below the horizontal drawing guide.</a:t>
            </a:r>
          </a:p>
          <a:p>
            <a:pPr marL="694990" lvl="1" indent="-231663" defTabSz="926653">
              <a:buFont typeface="+mj-lt"/>
              <a:buAutoNum type="arabicPeriod"/>
              <a:defRPr/>
            </a:pPr>
            <a:r>
              <a:rPr lang="en-US" baseline="0" dirty="0" smtClean="0"/>
              <a:t>Drag the fifth point 2.25” to the right of the 0.00 vertical drawing guide and 0.5” above the horizontal drawing guide.</a:t>
            </a:r>
          </a:p>
          <a:p>
            <a:pPr marL="694990" lvl="1" indent="-231663">
              <a:buFont typeface="+mj-lt"/>
              <a:buAutoNum type="arabicPeriod"/>
            </a:pPr>
            <a:r>
              <a:rPr lang="en-US" baseline="0" dirty="0" smtClean="0"/>
              <a:t>Drag the sixth point on the 0.00 vertical drawing guide and 2” above the horizontal drawing guide.</a:t>
            </a:r>
          </a:p>
          <a:p>
            <a:pPr marL="694990" lvl="1" indent="-231663">
              <a:buFont typeface="+mj-lt"/>
              <a:buAutoNum type="arabicPeriod"/>
            </a:pPr>
            <a:r>
              <a:rPr lang="en-US" baseline="0" dirty="0" smtClean="0"/>
              <a:t>Drag the seventh and final point on the snowflake.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31663" lvl="1" indent="-231663" defTabSz="926653">
              <a:buFont typeface="+mj-lt"/>
              <a:buAutoNum type="arabicPeriod" startAt="6"/>
              <a:defRPr/>
            </a:pPr>
            <a:r>
              <a:rPr lang="en-US" dirty="0"/>
              <a:t>Right-click the slide background area, and then click </a:t>
            </a:r>
            <a:r>
              <a:rPr lang="en-US" b="1" dirty="0"/>
              <a:t>Grid and Guides</a:t>
            </a:r>
            <a:r>
              <a:rPr lang="en-US" dirty="0"/>
              <a:t>. In the </a:t>
            </a:r>
            <a:r>
              <a:rPr lang="en-US" b="1" dirty="0"/>
              <a:t>Grid and Guides </a:t>
            </a:r>
            <a:r>
              <a:rPr lang="en-US" dirty="0"/>
              <a:t>dialog box, under </a:t>
            </a:r>
            <a:r>
              <a:rPr lang="en-US" b="1" dirty="0"/>
              <a:t>Guide settings</a:t>
            </a:r>
            <a:r>
              <a:rPr lang="en-US" dirty="0"/>
              <a:t>, clear </a:t>
            </a:r>
            <a:r>
              <a:rPr lang="en-US" b="1" dirty="0"/>
              <a:t>Display drawing guides on screen</a:t>
            </a:r>
            <a:r>
              <a:rPr lang="en-US" dirty="0"/>
              <a:t>, and then click </a:t>
            </a:r>
            <a:r>
              <a:rPr lang="en-US" b="1" dirty="0"/>
              <a:t>OK</a:t>
            </a:r>
            <a:r>
              <a:rPr lang="en-US" dirty="0"/>
              <a:t>. </a:t>
            </a:r>
            <a:endParaRPr lang="en-US" b="1" dirty="0"/>
          </a:p>
          <a:p>
            <a:pPr marL="694990" lvl="1" indent="-231663">
              <a:buFont typeface="+mj-lt"/>
              <a:buAutoNum type="arabicPeriod" startAt="6"/>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quotation text box, do the following:</a:t>
            </a:r>
          </a:p>
          <a:p>
            <a:pPr marL="231663" indent="-23166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defTabSz="926653">
              <a:defRPr/>
            </a:pPr>
            <a:r>
              <a:rPr lang="en-US" baseline="0" dirty="0" smtClean="0"/>
              <a:t>To reproduce the animation effects for the quotation attribution text box, do the following:</a:t>
            </a:r>
            <a:endParaRPr lang="en-US" b="1" baseline="0" dirty="0" smtClean="0"/>
          </a:p>
          <a:p>
            <a:pPr marL="231663" indent="-23166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31663" indent="-23166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3</a:t>
            </a:fld>
            <a:endParaRPr lang="en-US"/>
          </a:p>
        </p:txBody>
      </p:sp>
    </p:spTree>
    <p:extLst>
      <p:ext uri="{BB962C8B-B14F-4D97-AF65-F5344CB8AC3E}">
        <p14:creationId xmlns:p14="http://schemas.microsoft.com/office/powerpoint/2010/main" val="168073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a:t>Animated snow scene</a:t>
            </a:r>
          </a:p>
          <a:p>
            <a:r>
              <a:rPr lang="en-US" sz="1400" dirty="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31663" indent="-231663"/>
            <a:endParaRPr lang="en-US" b="0" baseline="0" dirty="0" smtClean="0"/>
          </a:p>
          <a:p>
            <a:pPr marL="231663" indent="-231663"/>
            <a:endParaRPr lang="en-US" b="0" baseline="0" dirty="0" smtClean="0"/>
          </a:p>
          <a:p>
            <a:r>
              <a:rPr lang="en-US" baseline="0" dirty="0" smtClean="0"/>
              <a:t>To display and set the drawing guides, do the following:</a:t>
            </a:r>
          </a:p>
          <a:p>
            <a:pPr marL="231663" indent="-231663">
              <a:buFont typeface="+mj-lt"/>
              <a:buAutoNum type="arabicPeriod"/>
            </a:pPr>
            <a:r>
              <a:rPr lang="en-US" dirty="0"/>
              <a:t>Right-click the slide background and select </a:t>
            </a:r>
            <a:r>
              <a:rPr lang="en-US" b="1" dirty="0"/>
              <a:t>Grid and Guides</a:t>
            </a:r>
            <a:r>
              <a:rPr lang="en-US" dirty="0"/>
              <a:t>.</a:t>
            </a:r>
            <a:r>
              <a:rPr lang="en-US" b="1" dirty="0"/>
              <a:t> </a:t>
            </a:r>
            <a:r>
              <a:rPr lang="en-US" dirty="0"/>
              <a:t>In the </a:t>
            </a:r>
            <a:r>
              <a:rPr lang="en-US" b="1" dirty="0"/>
              <a:t>Grid and Guides</a:t>
            </a:r>
            <a:r>
              <a:rPr lang="en-US" dirty="0"/>
              <a:t> dialog box, under </a:t>
            </a:r>
            <a:r>
              <a:rPr lang="en-US" b="1" dirty="0"/>
              <a:t>Guide</a:t>
            </a:r>
            <a:r>
              <a:rPr lang="en-US" dirty="0"/>
              <a:t> </a:t>
            </a:r>
            <a:r>
              <a:rPr lang="en-US" b="1" dirty="0"/>
              <a:t>settings</a:t>
            </a:r>
            <a:r>
              <a:rPr lang="en-US" dirty="0"/>
              <a:t>, select </a:t>
            </a:r>
            <a:r>
              <a:rPr lang="en-US" b="1" dirty="0"/>
              <a:t>Display</a:t>
            </a:r>
            <a:r>
              <a:rPr lang="en-US" dirty="0"/>
              <a:t> </a:t>
            </a:r>
            <a:r>
              <a:rPr lang="en-US" b="1" dirty="0"/>
              <a:t>drawing</a:t>
            </a:r>
            <a:r>
              <a:rPr lang="en-US" dirty="0"/>
              <a:t> </a:t>
            </a:r>
            <a:r>
              <a:rPr lang="en-US" b="1" dirty="0"/>
              <a:t>guides</a:t>
            </a:r>
            <a:r>
              <a:rPr lang="en-US" dirty="0"/>
              <a:t> </a:t>
            </a:r>
            <a:r>
              <a:rPr lang="en-US" b="1" dirty="0"/>
              <a:t>on screen</a:t>
            </a:r>
            <a:r>
              <a:rPr lang="en-US" dirty="0"/>
              <a:t>, and then click </a:t>
            </a:r>
            <a:r>
              <a:rPr lang="en-US" b="1" dirty="0"/>
              <a:t>OK</a:t>
            </a:r>
            <a:r>
              <a:rPr lang="en-US" dirty="0"/>
              <a:t>. (Note: One horizontal and one vertical guide will display on the slide at 0.00, the default position. As you drag the guides, the cursor will display the new position.) </a:t>
            </a:r>
          </a:p>
          <a:p>
            <a:pPr marL="231663" indent="-231663">
              <a:buFont typeface="+mj-lt"/>
              <a:buAutoNum type="arabicPeriod"/>
            </a:pPr>
            <a:r>
              <a:rPr lang="en-US" dirty="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31663" indent="-231663" defTabSz="92665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1663" indent="-231663">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 Picture </a:t>
            </a:r>
            <a:r>
              <a:rPr lang="en-US" dirty="0"/>
              <a:t>dialog box, select a picture, and then click </a:t>
            </a:r>
            <a:r>
              <a:rPr lang="en-US" b="1" dirty="0"/>
              <a:t>Insert</a:t>
            </a:r>
            <a:r>
              <a:rPr lang="en-US" dirty="0"/>
              <a:t>. </a:t>
            </a:r>
          </a:p>
          <a:p>
            <a:pPr marL="231663" indent="-231663" defTabSz="926653">
              <a:buFont typeface="+mj-lt"/>
              <a:buAutoNum type="arabicPeriod"/>
              <a:defRPr/>
            </a:pPr>
            <a:r>
              <a:rPr lang="en-US" dirty="0"/>
              <a:t>On the slide, 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picture as needed so that the height is set to </a:t>
            </a:r>
            <a:r>
              <a:rPr lang="en-US" b="1" dirty="0"/>
              <a:t>7.5”</a:t>
            </a:r>
            <a:r>
              <a:rPr lang="en-US" dirty="0"/>
              <a:t> and the width is set to </a:t>
            </a:r>
            <a:r>
              <a:rPr lang="en-US" b="1" dirty="0"/>
              <a:t>20”</a:t>
            </a:r>
            <a:r>
              <a:rPr lang="en-US" dirty="0"/>
              <a:t>. </a:t>
            </a:r>
          </a:p>
          <a:p>
            <a:pPr marL="637074" lvl="1" indent="-173747">
              <a:buFont typeface="Arial" pitchFamily="34" charset="0"/>
              <a:buChar char="•"/>
            </a:pPr>
            <a:r>
              <a:rPr lang="en-US" dirty="0"/>
              <a:t>To crop the picture, click </a:t>
            </a:r>
            <a:r>
              <a:rPr lang="en-US" b="1" dirty="0"/>
              <a:t>Crop</a:t>
            </a:r>
            <a:r>
              <a:rPr lang="en-US" dirty="0"/>
              <a:t> in the left pane, and in the </a:t>
            </a:r>
            <a:r>
              <a:rPr lang="en-US" b="1" dirty="0"/>
              <a:t>Crop</a:t>
            </a:r>
            <a:r>
              <a:rPr lang="en-US" dirty="0"/>
              <a: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a:t>
            </a:r>
          </a:p>
          <a:p>
            <a:pPr marL="637074" lvl="1" indent="-173747">
              <a:buFont typeface="Arial" pitchFamily="34" charset="0"/>
              <a:buChar char="•"/>
            </a:pPr>
            <a:r>
              <a:rPr lang="en-US" dirty="0"/>
              <a:t>To resize the picture, click </a:t>
            </a:r>
            <a:r>
              <a:rPr lang="en-US" b="1" dirty="0"/>
              <a:t>Size</a:t>
            </a:r>
            <a:r>
              <a:rPr lang="en-US" dirty="0"/>
              <a:t> in the left pane, and in the </a:t>
            </a:r>
            <a:r>
              <a:rPr lang="en-US" b="1" dirty="0"/>
              <a:t>Size</a:t>
            </a:r>
            <a:r>
              <a:rPr lang="en-US" dirty="0"/>
              <a: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1663" indent="-23166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94990" lvl="1" indent="-231663">
              <a:buFont typeface="+mj-lt"/>
              <a:buAutoNum type="arabicPeriod"/>
            </a:pPr>
            <a:r>
              <a:rPr lang="en-US" baseline="0" dirty="0" smtClean="0"/>
              <a:t>Click </a:t>
            </a:r>
            <a:r>
              <a:rPr lang="en-US" b="1" baseline="0" dirty="0" smtClean="0"/>
              <a:t>Align to Slide</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first snowflake effect on this slide, do the following:</a:t>
            </a:r>
          </a:p>
          <a:p>
            <a:pPr marL="231663" indent="-231663" defTabSz="926653">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a:t>
            </a:r>
          </a:p>
          <a:p>
            <a:pPr marL="231663" indent="-231663" defTabSz="926653">
              <a:buFont typeface="+mj-lt"/>
              <a:buAutoNum type="arabicPeriod"/>
              <a:defRPr/>
            </a:pPr>
            <a:r>
              <a:rPr lang="en-US" dirty="0"/>
              <a:t>In the </a:t>
            </a:r>
            <a:r>
              <a:rPr lang="en-US" b="1" dirty="0"/>
              <a:t>Clip Art</a:t>
            </a:r>
            <a:r>
              <a:rPr lang="en-US" dirty="0"/>
              <a:t> pane, in the </a:t>
            </a:r>
            <a:r>
              <a:rPr lang="en-US" b="1" dirty="0"/>
              <a:t>Search for</a:t>
            </a:r>
            <a:r>
              <a:rPr lang="en-US" dirty="0"/>
              <a:t> box, enter </a:t>
            </a:r>
            <a:r>
              <a:rPr lang="en-US" b="1" dirty="0"/>
              <a:t>j0299587.wmf</a:t>
            </a:r>
            <a:r>
              <a:rPr lang="en-US" dirty="0"/>
              <a:t>, clear the </a:t>
            </a:r>
            <a:r>
              <a:rPr lang="en-US" b="1" dirty="0"/>
              <a:t>Include Office.com content </a:t>
            </a:r>
            <a:r>
              <a:rPr lang="en-US" dirty="0"/>
              <a:t>check box and then click </a:t>
            </a:r>
            <a:r>
              <a:rPr lang="en-US" b="1" dirty="0"/>
              <a:t>Go</a:t>
            </a:r>
            <a:r>
              <a:rPr lang="en-US" dirty="0"/>
              <a:t>. Select the clip art file in the pane to insert it into the slide. Note: If you choose another clip art file, the clip art must be in the Windows Metafile format (.</a:t>
            </a:r>
            <a:r>
              <a:rPr lang="en-US" dirty="0" err="1"/>
              <a:t>wmf</a:t>
            </a:r>
            <a:r>
              <a:rPr lang="en-US" dirty="0"/>
              <a:t>). </a:t>
            </a:r>
            <a:endParaRPr lang="en-US" i="1" dirty="0"/>
          </a:p>
          <a:p>
            <a:pPr marL="231663" indent="-231663" defTabSz="926653">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a:t>
            </a:r>
          </a:p>
          <a:p>
            <a:pPr marL="231663" indent="-231663" defTabSz="926653">
              <a:buFont typeface="+mj-lt"/>
              <a:buAutoNum type="arabicPeriod"/>
              <a:defRPr/>
            </a:pPr>
            <a:r>
              <a:rPr lang="en-US" dirty="0"/>
              <a:t>In the </a:t>
            </a:r>
            <a:r>
              <a:rPr lang="en-US" b="1" dirty="0"/>
              <a:t>Microsoft Office PowerPoint </a:t>
            </a:r>
            <a:r>
              <a:rPr lang="en-US" dirty="0"/>
              <a:t>dialog box, click </a:t>
            </a:r>
            <a:r>
              <a:rPr lang="en-US" b="1" dirty="0"/>
              <a:t>Yes</a:t>
            </a:r>
            <a:r>
              <a:rPr lang="en-US" dirty="0"/>
              <a:t>. </a:t>
            </a:r>
            <a:endParaRPr lang="en-US" i="1" dirty="0"/>
          </a:p>
          <a:p>
            <a:pPr marL="231663" indent="-231663" defTabSz="926653">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1663" indent="-231663" defTabSz="926653">
              <a:buFont typeface="+mj-lt"/>
              <a:buAutoNum type="arabicPeriod"/>
              <a:defRPr/>
            </a:pPr>
            <a:r>
              <a:rPr lang="en-US" dirty="0"/>
              <a:t>In the </a:t>
            </a:r>
            <a:r>
              <a:rPr lang="en-US" b="1" dirty="0"/>
              <a:t>Selection and Visibility </a:t>
            </a:r>
            <a:r>
              <a:rPr lang="en-US" dirty="0"/>
              <a:t>task</a:t>
            </a:r>
            <a:r>
              <a:rPr lang="en-US" b="1" dirty="0"/>
              <a:t>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1663" indent="-231663" defTabSz="926653">
              <a:buFont typeface="+mj-lt"/>
              <a:buAutoNum type="arabicPeriod"/>
              <a:defRPr/>
            </a:pPr>
            <a:r>
              <a:rPr lang="en-US" dirty="0"/>
              <a:t>Also in the </a:t>
            </a:r>
            <a:r>
              <a:rPr lang="en-US" b="1" dirty="0"/>
              <a:t>Selection and Visibility</a:t>
            </a:r>
            <a:r>
              <a:rPr lang="en-US" dirty="0"/>
              <a:t> pane, do the following:</a:t>
            </a:r>
          </a:p>
          <a:p>
            <a:pPr marL="694990" lvl="1" indent="-231663" defTabSz="926653">
              <a:buFont typeface="+mj-lt"/>
              <a:buAutoNum type="arabicPeriod"/>
              <a:defRPr/>
            </a:pPr>
            <a:r>
              <a:rPr lang="en-US" dirty="0"/>
              <a:t>Select the </a:t>
            </a:r>
            <a:r>
              <a:rPr lang="en-US" b="1" dirty="0" err="1"/>
              <a:t>Autoshape</a:t>
            </a:r>
            <a:r>
              <a:rPr lang="en-US" dirty="0"/>
              <a:t> object, and then press DELETE. </a:t>
            </a:r>
          </a:p>
          <a:p>
            <a:pPr marL="694990" lvl="1" indent="-231663" defTabSz="926653">
              <a:buFont typeface="+mj-lt"/>
              <a:buAutoNum type="arabicPeriod"/>
              <a:defRPr/>
            </a:pPr>
            <a:r>
              <a:rPr lang="en-US" dirty="0"/>
              <a:t>Press and hold CTRL+SHIFT, select all of the rectangle shapes, and then press DELETE.</a:t>
            </a:r>
          </a:p>
          <a:p>
            <a:pPr marL="231663" lvl="1" indent="-231663" defTabSz="926653">
              <a:buFont typeface="+mj-lt"/>
              <a:buAutoNum type="arabicPeriod" startAt="8"/>
              <a:defRPr/>
            </a:pPr>
            <a:r>
              <a:rPr lang="en-US" dirty="0"/>
              <a:t>Also in the </a:t>
            </a:r>
            <a:r>
              <a:rPr lang="en-US" b="1" dirty="0"/>
              <a:t>Selection and Visibility</a:t>
            </a:r>
            <a:r>
              <a:rPr lang="en-US" dirty="0"/>
              <a:t> task pane, p</a:t>
            </a:r>
            <a:r>
              <a:rPr lang="en-US" baseline="0" dirty="0" smtClean="0"/>
              <a:t>ress and hold CTRL</a:t>
            </a:r>
            <a:r>
              <a:rPr lang="en-US" dirty="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31663" lvl="1" indent="-231663" defTabSz="926653">
              <a:buFont typeface="+mj-lt"/>
              <a:buAutoNum type="arabicPeriod" startAt="8"/>
              <a:defRPr/>
            </a:pPr>
            <a:r>
              <a:rPr lang="en-US" dirty="0"/>
              <a:t>Also in the </a:t>
            </a:r>
            <a:r>
              <a:rPr lang="en-US" b="1" dirty="0"/>
              <a:t>Selection and Visibility</a:t>
            </a:r>
            <a:r>
              <a:rPr lang="en-US" dirty="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31663" lvl="1" indent="-231663" defTabSz="926653">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31663" lvl="1" indent="-231663" defTabSz="926653">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1”</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0.87”</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endParaRPr lang="en-US" baseline="0" dirty="0" smtClean="0"/>
          </a:p>
          <a:p>
            <a:pPr marL="231663" indent="-231663">
              <a:buFont typeface="+mj-lt"/>
              <a:buAutoNum type="arabicPeriod" startAt="12"/>
            </a:pPr>
            <a:r>
              <a:rPr lang="en-US" baseline="0" dirty="0" smtClean="0"/>
              <a:t>Drag the snowflake into the top left corner of the picture.</a:t>
            </a:r>
          </a:p>
          <a:p>
            <a:pPr marL="231663" indent="-231663">
              <a:buFont typeface="+mj-lt"/>
              <a:buAutoNum type="arabicPeriod" startAt="12"/>
            </a:pPr>
            <a:endParaRPr lang="en-US" dirty="0" smtClean="0"/>
          </a:p>
          <a:p>
            <a:pPr marL="231663" indent="-231663">
              <a:buFont typeface="+mj-lt"/>
              <a:buAutoNum type="arabicPeriod" startAt="12"/>
            </a:pPr>
            <a:endParaRPr lang="en-US" dirty="0" smtClean="0"/>
          </a:p>
          <a:p>
            <a:pPr marL="231663" indent="-231663"/>
            <a:r>
              <a:rPr lang="en-US" dirty="0" smtClean="0"/>
              <a:t>To reproduce the second snowflake effect on this</a:t>
            </a:r>
            <a:r>
              <a:rPr lang="en-US" baseline="0" dirty="0" smtClean="0"/>
              <a:t> slide, do the following:</a:t>
            </a:r>
            <a:endParaRPr lang="en-US" dirty="0" smtClean="0"/>
          </a:p>
          <a:p>
            <a:pPr marL="231663" indent="-231663">
              <a:buFont typeface="+mj-lt"/>
              <a:buAutoNum type="arabicPeriod"/>
            </a:pPr>
            <a:r>
              <a:rPr lang="en-US" dirty="0" smtClean="0"/>
              <a:t>On the slide, select the snowflake</a:t>
            </a:r>
            <a:r>
              <a:rPr lang="en-US" baseline="0" dirty="0" smtClean="0"/>
              <a:t>.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0.42”</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0.36”</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second snowflake off the left edge of the slide. </a:t>
            </a:r>
            <a:endParaRPr lang="en-US" i="1" baseline="0" dirty="0" smtClean="0"/>
          </a:p>
          <a:p>
            <a:pPr marL="231663" indent="-231663">
              <a:buFont typeface="+mj-lt"/>
              <a:buAutoNum type="arabicPeriod"/>
            </a:pPr>
            <a:endParaRPr lang="en-US" dirty="0" smtClean="0"/>
          </a:p>
          <a:p>
            <a:pPr marL="231663" indent="-231663">
              <a:buFont typeface="+mj-lt"/>
              <a:buAutoNum type="arabicPeriod"/>
            </a:pPr>
            <a:endParaRPr lang="en-US" dirty="0" smtClean="0"/>
          </a:p>
          <a:p>
            <a:pPr marL="231663" indent="-231663"/>
            <a:r>
              <a:rPr lang="en-US" dirty="0" smtClean="0"/>
              <a:t>To reproduce the third snowflake effect on this slide, do the following:</a:t>
            </a:r>
          </a:p>
          <a:p>
            <a:pPr marL="231663" indent="-23166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baseline="0" dirty="0" smtClean="0"/>
              <a:t>0.56”</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0.48”</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third snowflake off the left edge of the slide, below and slightly left of the second snowflake. </a:t>
            </a:r>
            <a:endParaRPr lang="en-US" i="1" baseline="0" dirty="0" smtClean="0"/>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text box for the quotation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18</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to the right of the first snowflake, near the top left corner of the slide.</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defTabSz="926653">
              <a:defRPr/>
            </a:pPr>
            <a:r>
              <a:rPr lang="en-US" baseline="0" dirty="0" smtClean="0"/>
              <a:t>To reproduce the text box for the quotation attribution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attribution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below and to the right of the quotation text box.</a:t>
            </a:r>
          </a:p>
          <a:p>
            <a:pPr marL="231663" indent="-231663"/>
            <a:endParaRPr lang="en-US" baseline="0" dirty="0" smtClean="0"/>
          </a:p>
          <a:p>
            <a:pPr marL="231663" indent="-231663"/>
            <a:endParaRPr lang="en-US" baseline="0" dirty="0" smtClean="0"/>
          </a:p>
          <a:p>
            <a:r>
              <a:rPr lang="en-US" baseline="0" dirty="0" smtClean="0"/>
              <a:t>To reproduce the animation effects for the second snowflake from the top, do the following:</a:t>
            </a:r>
            <a:endParaRPr lang="en-US" b="1" baseline="0" dirty="0" smtClean="0"/>
          </a:p>
          <a:p>
            <a:pPr marL="231663" indent="-23166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31663" indent="-23166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94990" lvl="1" indent="-23166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94990" lvl="1" indent="-23166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94990" lvl="1" indent="-23166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94990" lvl="1" indent="-23166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94990" lvl="1" indent="-23166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94990" lvl="1" indent="-23166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third snowflake from the top, do the following:</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94990" lvl="1" indent="-231663">
              <a:buFont typeface="+mj-lt"/>
              <a:buAutoNum type="arabicPeriod"/>
            </a:pPr>
            <a:r>
              <a:rPr lang="en-US" b="0" baseline="0" dirty="0" smtClean="0"/>
              <a:t>Drag</a:t>
            </a:r>
            <a:r>
              <a:rPr lang="en-US" baseline="0" dirty="0" smtClean="0"/>
              <a:t> the third point at the intersection of the 0.00 vertical and horizontal drawing guides.</a:t>
            </a:r>
          </a:p>
          <a:p>
            <a:pPr marL="694990" lvl="1" indent="-23166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94990" lvl="1" indent="-231663" defTabSz="926653">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694990" lvl="1" indent="-23166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defTabSz="926653">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94990" lvl="1" indent="-23166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picture animation effects, do the following:</a:t>
            </a:r>
          </a:p>
          <a:p>
            <a:pPr marL="231663" indent="-23166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31663" indent="-23166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a:r>
              <a:rPr lang="en-US" b="0" baseline="0" dirty="0" smtClean="0"/>
              <a:t>To reproduce the animation effects for the first snowflake from the top, do the following:</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defTabSz="926653">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2” below the horizontal drawing guide.</a:t>
            </a:r>
          </a:p>
          <a:p>
            <a:pPr marL="694990" lvl="1" indent="-231663">
              <a:buFont typeface="+mj-lt"/>
              <a:buAutoNum type="arabicPeriod"/>
            </a:pPr>
            <a:r>
              <a:rPr lang="en-US" baseline="0" dirty="0" smtClean="0"/>
              <a:t>Drag the second point 3” to the left of the 0.00 vertical drawing guide and 3” below the horizontal drawing guide.</a:t>
            </a:r>
          </a:p>
          <a:p>
            <a:pPr marL="694990" lvl="1" indent="-231663">
              <a:buFont typeface="+mj-lt"/>
              <a:buAutoNum type="arabicPeriod"/>
            </a:pPr>
            <a:r>
              <a:rPr lang="en-US" baseline="0" dirty="0" smtClean="0"/>
              <a:t>Drag the third point 1” to the left of the 0.00 vertical drawing guide and 2.75” below the horizontal drawing guide.</a:t>
            </a:r>
          </a:p>
          <a:p>
            <a:pPr marL="694990" lvl="1" indent="-231663">
              <a:buFont typeface="+mj-lt"/>
              <a:buAutoNum type="arabicPeriod"/>
            </a:pPr>
            <a:r>
              <a:rPr lang="en-US" baseline="0" dirty="0" smtClean="0"/>
              <a:t>Drag the fourth point 2.75” to the right of the 0.00 vertical drawing guide and 1” below the horizontal drawing guide.</a:t>
            </a:r>
          </a:p>
          <a:p>
            <a:pPr marL="694990" lvl="1" indent="-231663" defTabSz="926653">
              <a:buFont typeface="+mj-lt"/>
              <a:buAutoNum type="arabicPeriod"/>
              <a:defRPr/>
            </a:pPr>
            <a:r>
              <a:rPr lang="en-US" baseline="0" dirty="0" smtClean="0"/>
              <a:t>Drag the fifth point 2.25” to the right of the 0.00 vertical drawing guide and 0.5” above the horizontal drawing guide.</a:t>
            </a:r>
          </a:p>
          <a:p>
            <a:pPr marL="694990" lvl="1" indent="-231663">
              <a:buFont typeface="+mj-lt"/>
              <a:buAutoNum type="arabicPeriod"/>
            </a:pPr>
            <a:r>
              <a:rPr lang="en-US" baseline="0" dirty="0" smtClean="0"/>
              <a:t>Drag the sixth point on the 0.00 vertical drawing guide and 2” above the horizontal drawing guide.</a:t>
            </a:r>
          </a:p>
          <a:p>
            <a:pPr marL="694990" lvl="1" indent="-231663">
              <a:buFont typeface="+mj-lt"/>
              <a:buAutoNum type="arabicPeriod"/>
            </a:pPr>
            <a:r>
              <a:rPr lang="en-US" baseline="0" dirty="0" smtClean="0"/>
              <a:t>Drag the seventh and final point on the snowflake.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31663" lvl="1" indent="-231663" defTabSz="926653">
              <a:buFont typeface="+mj-lt"/>
              <a:buAutoNum type="arabicPeriod" startAt="6"/>
              <a:defRPr/>
            </a:pPr>
            <a:r>
              <a:rPr lang="en-US" dirty="0"/>
              <a:t>Right-click the slide background area, and then click </a:t>
            </a:r>
            <a:r>
              <a:rPr lang="en-US" b="1" dirty="0"/>
              <a:t>Grid and Guides</a:t>
            </a:r>
            <a:r>
              <a:rPr lang="en-US" dirty="0"/>
              <a:t>. In the </a:t>
            </a:r>
            <a:r>
              <a:rPr lang="en-US" b="1" dirty="0"/>
              <a:t>Grid and Guides </a:t>
            </a:r>
            <a:r>
              <a:rPr lang="en-US" dirty="0"/>
              <a:t>dialog box, under </a:t>
            </a:r>
            <a:r>
              <a:rPr lang="en-US" b="1" dirty="0"/>
              <a:t>Guide settings</a:t>
            </a:r>
            <a:r>
              <a:rPr lang="en-US" dirty="0"/>
              <a:t>, clear </a:t>
            </a:r>
            <a:r>
              <a:rPr lang="en-US" b="1" dirty="0"/>
              <a:t>Display drawing guides on screen</a:t>
            </a:r>
            <a:r>
              <a:rPr lang="en-US" dirty="0"/>
              <a:t>, and then click </a:t>
            </a:r>
            <a:r>
              <a:rPr lang="en-US" b="1" dirty="0"/>
              <a:t>OK</a:t>
            </a:r>
            <a:r>
              <a:rPr lang="en-US" dirty="0"/>
              <a:t>. </a:t>
            </a:r>
            <a:endParaRPr lang="en-US" b="1" dirty="0"/>
          </a:p>
          <a:p>
            <a:pPr marL="694990" lvl="1" indent="-231663">
              <a:buFont typeface="+mj-lt"/>
              <a:buAutoNum type="arabicPeriod" startAt="6"/>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quotation text box, do the following:</a:t>
            </a:r>
          </a:p>
          <a:p>
            <a:pPr marL="231663" indent="-23166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defTabSz="926653">
              <a:defRPr/>
            </a:pPr>
            <a:r>
              <a:rPr lang="en-US" baseline="0" dirty="0" smtClean="0"/>
              <a:t>To reproduce the animation effects for the quotation attribution text box, do the following:</a:t>
            </a:r>
            <a:endParaRPr lang="en-US" b="1" baseline="0" dirty="0" smtClean="0"/>
          </a:p>
          <a:p>
            <a:pPr marL="231663" indent="-23166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31663" indent="-23166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4</a:t>
            </a:fld>
            <a:endParaRPr lang="en-US"/>
          </a:p>
        </p:txBody>
      </p:sp>
    </p:spTree>
    <p:extLst>
      <p:ext uri="{BB962C8B-B14F-4D97-AF65-F5344CB8AC3E}">
        <p14:creationId xmlns:p14="http://schemas.microsoft.com/office/powerpoint/2010/main" val="401558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a:t>Animated snow scene</a:t>
            </a:r>
          </a:p>
          <a:p>
            <a:r>
              <a:rPr lang="en-US" sz="1400" dirty="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31663" indent="-231663"/>
            <a:endParaRPr lang="en-US" b="0" baseline="0" dirty="0" smtClean="0"/>
          </a:p>
          <a:p>
            <a:pPr marL="231663" indent="-231663"/>
            <a:endParaRPr lang="en-US" b="0" baseline="0" dirty="0" smtClean="0"/>
          </a:p>
          <a:p>
            <a:r>
              <a:rPr lang="en-US" baseline="0" dirty="0" smtClean="0"/>
              <a:t>To display and set the drawing guides, do the following:</a:t>
            </a:r>
          </a:p>
          <a:p>
            <a:pPr marL="231663" indent="-231663">
              <a:buFont typeface="+mj-lt"/>
              <a:buAutoNum type="arabicPeriod"/>
            </a:pPr>
            <a:r>
              <a:rPr lang="en-US" dirty="0"/>
              <a:t>Right-click the slide background and select </a:t>
            </a:r>
            <a:r>
              <a:rPr lang="en-US" b="1" dirty="0"/>
              <a:t>Grid and Guides</a:t>
            </a:r>
            <a:r>
              <a:rPr lang="en-US" dirty="0"/>
              <a:t>.</a:t>
            </a:r>
            <a:r>
              <a:rPr lang="en-US" b="1" dirty="0"/>
              <a:t> </a:t>
            </a:r>
            <a:r>
              <a:rPr lang="en-US" dirty="0"/>
              <a:t>In the </a:t>
            </a:r>
            <a:r>
              <a:rPr lang="en-US" b="1" dirty="0"/>
              <a:t>Grid and Guides</a:t>
            </a:r>
            <a:r>
              <a:rPr lang="en-US" dirty="0"/>
              <a:t> dialog box, under </a:t>
            </a:r>
            <a:r>
              <a:rPr lang="en-US" b="1" dirty="0"/>
              <a:t>Guide</a:t>
            </a:r>
            <a:r>
              <a:rPr lang="en-US" dirty="0"/>
              <a:t> </a:t>
            </a:r>
            <a:r>
              <a:rPr lang="en-US" b="1" dirty="0"/>
              <a:t>settings</a:t>
            </a:r>
            <a:r>
              <a:rPr lang="en-US" dirty="0"/>
              <a:t>, select </a:t>
            </a:r>
            <a:r>
              <a:rPr lang="en-US" b="1" dirty="0"/>
              <a:t>Display</a:t>
            </a:r>
            <a:r>
              <a:rPr lang="en-US" dirty="0"/>
              <a:t> </a:t>
            </a:r>
            <a:r>
              <a:rPr lang="en-US" b="1" dirty="0"/>
              <a:t>drawing</a:t>
            </a:r>
            <a:r>
              <a:rPr lang="en-US" dirty="0"/>
              <a:t> </a:t>
            </a:r>
            <a:r>
              <a:rPr lang="en-US" b="1" dirty="0"/>
              <a:t>guides</a:t>
            </a:r>
            <a:r>
              <a:rPr lang="en-US" dirty="0"/>
              <a:t> </a:t>
            </a:r>
            <a:r>
              <a:rPr lang="en-US" b="1" dirty="0"/>
              <a:t>on screen</a:t>
            </a:r>
            <a:r>
              <a:rPr lang="en-US" dirty="0"/>
              <a:t>, and then click </a:t>
            </a:r>
            <a:r>
              <a:rPr lang="en-US" b="1" dirty="0"/>
              <a:t>OK</a:t>
            </a:r>
            <a:r>
              <a:rPr lang="en-US" dirty="0"/>
              <a:t>. (Note: One horizontal and one vertical guide will display on the slide at 0.00, the default position. As you drag the guides, the cursor will display the new position.) </a:t>
            </a:r>
          </a:p>
          <a:p>
            <a:pPr marL="231663" indent="-231663">
              <a:buFont typeface="+mj-lt"/>
              <a:buAutoNum type="arabicPeriod"/>
            </a:pPr>
            <a:r>
              <a:rPr lang="en-US" dirty="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31663" indent="-231663" defTabSz="92665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1663" indent="-231663">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 Picture </a:t>
            </a:r>
            <a:r>
              <a:rPr lang="en-US" dirty="0"/>
              <a:t>dialog box, select a picture, and then click </a:t>
            </a:r>
            <a:r>
              <a:rPr lang="en-US" b="1" dirty="0"/>
              <a:t>Insert</a:t>
            </a:r>
            <a:r>
              <a:rPr lang="en-US" dirty="0"/>
              <a:t>. </a:t>
            </a:r>
          </a:p>
          <a:p>
            <a:pPr marL="231663" indent="-231663" defTabSz="926653">
              <a:buFont typeface="+mj-lt"/>
              <a:buAutoNum type="arabicPeriod"/>
              <a:defRPr/>
            </a:pPr>
            <a:r>
              <a:rPr lang="en-US" dirty="0"/>
              <a:t>On the slide, 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picture as needed so that the height is set to </a:t>
            </a:r>
            <a:r>
              <a:rPr lang="en-US" b="1" dirty="0"/>
              <a:t>7.5”</a:t>
            </a:r>
            <a:r>
              <a:rPr lang="en-US" dirty="0"/>
              <a:t> and the width is set to </a:t>
            </a:r>
            <a:r>
              <a:rPr lang="en-US" b="1" dirty="0"/>
              <a:t>20”</a:t>
            </a:r>
            <a:r>
              <a:rPr lang="en-US" dirty="0"/>
              <a:t>. </a:t>
            </a:r>
          </a:p>
          <a:p>
            <a:pPr marL="637074" lvl="1" indent="-173747">
              <a:buFont typeface="Arial" pitchFamily="34" charset="0"/>
              <a:buChar char="•"/>
            </a:pPr>
            <a:r>
              <a:rPr lang="en-US" dirty="0"/>
              <a:t>To crop the picture, click </a:t>
            </a:r>
            <a:r>
              <a:rPr lang="en-US" b="1" dirty="0"/>
              <a:t>Crop</a:t>
            </a:r>
            <a:r>
              <a:rPr lang="en-US" dirty="0"/>
              <a:t> in the left pane, and in the </a:t>
            </a:r>
            <a:r>
              <a:rPr lang="en-US" b="1" dirty="0"/>
              <a:t>Crop</a:t>
            </a:r>
            <a:r>
              <a:rPr lang="en-US" dirty="0"/>
              <a: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a:t>
            </a:r>
          </a:p>
          <a:p>
            <a:pPr marL="637074" lvl="1" indent="-173747">
              <a:buFont typeface="Arial" pitchFamily="34" charset="0"/>
              <a:buChar char="•"/>
            </a:pPr>
            <a:r>
              <a:rPr lang="en-US" dirty="0"/>
              <a:t>To resize the picture, click </a:t>
            </a:r>
            <a:r>
              <a:rPr lang="en-US" b="1" dirty="0"/>
              <a:t>Size</a:t>
            </a:r>
            <a:r>
              <a:rPr lang="en-US" dirty="0"/>
              <a:t> in the left pane, and in the </a:t>
            </a:r>
            <a:r>
              <a:rPr lang="en-US" b="1" dirty="0"/>
              <a:t>Size</a:t>
            </a:r>
            <a:r>
              <a:rPr lang="en-US" dirty="0"/>
              <a: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1663" indent="-23166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94990" lvl="1" indent="-231663">
              <a:buFont typeface="+mj-lt"/>
              <a:buAutoNum type="arabicPeriod"/>
            </a:pPr>
            <a:r>
              <a:rPr lang="en-US" baseline="0" dirty="0" smtClean="0"/>
              <a:t>Click </a:t>
            </a:r>
            <a:r>
              <a:rPr lang="en-US" b="1" baseline="0" dirty="0" smtClean="0"/>
              <a:t>Align to Slide</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first snowflake effect on this slide, do the following:</a:t>
            </a:r>
          </a:p>
          <a:p>
            <a:pPr marL="231663" indent="-231663" defTabSz="926653">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a:t>
            </a:r>
          </a:p>
          <a:p>
            <a:pPr marL="231663" indent="-231663" defTabSz="926653">
              <a:buFont typeface="+mj-lt"/>
              <a:buAutoNum type="arabicPeriod"/>
              <a:defRPr/>
            </a:pPr>
            <a:r>
              <a:rPr lang="en-US" dirty="0"/>
              <a:t>In the </a:t>
            </a:r>
            <a:r>
              <a:rPr lang="en-US" b="1" dirty="0"/>
              <a:t>Clip Art</a:t>
            </a:r>
            <a:r>
              <a:rPr lang="en-US" dirty="0"/>
              <a:t> pane, in the </a:t>
            </a:r>
            <a:r>
              <a:rPr lang="en-US" b="1" dirty="0"/>
              <a:t>Search for</a:t>
            </a:r>
            <a:r>
              <a:rPr lang="en-US" dirty="0"/>
              <a:t> box, enter </a:t>
            </a:r>
            <a:r>
              <a:rPr lang="en-US" b="1" dirty="0"/>
              <a:t>j0299587.wmf</a:t>
            </a:r>
            <a:r>
              <a:rPr lang="en-US" dirty="0"/>
              <a:t>, clear the </a:t>
            </a:r>
            <a:r>
              <a:rPr lang="en-US" b="1" dirty="0"/>
              <a:t>Include Office.com content </a:t>
            </a:r>
            <a:r>
              <a:rPr lang="en-US" dirty="0"/>
              <a:t>check box and then click </a:t>
            </a:r>
            <a:r>
              <a:rPr lang="en-US" b="1" dirty="0"/>
              <a:t>Go</a:t>
            </a:r>
            <a:r>
              <a:rPr lang="en-US" dirty="0"/>
              <a:t>. Select the clip art file in the pane to insert it into the slide. Note: If you choose another clip art file, the clip art must be in the Windows Metafile format (.</a:t>
            </a:r>
            <a:r>
              <a:rPr lang="en-US" dirty="0" err="1"/>
              <a:t>wmf</a:t>
            </a:r>
            <a:r>
              <a:rPr lang="en-US" dirty="0"/>
              <a:t>). </a:t>
            </a:r>
            <a:endParaRPr lang="en-US" i="1" dirty="0"/>
          </a:p>
          <a:p>
            <a:pPr marL="231663" indent="-231663" defTabSz="926653">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a:t>
            </a:r>
          </a:p>
          <a:p>
            <a:pPr marL="231663" indent="-231663" defTabSz="926653">
              <a:buFont typeface="+mj-lt"/>
              <a:buAutoNum type="arabicPeriod"/>
              <a:defRPr/>
            </a:pPr>
            <a:r>
              <a:rPr lang="en-US" dirty="0"/>
              <a:t>In the </a:t>
            </a:r>
            <a:r>
              <a:rPr lang="en-US" b="1" dirty="0"/>
              <a:t>Microsoft Office PowerPoint </a:t>
            </a:r>
            <a:r>
              <a:rPr lang="en-US" dirty="0"/>
              <a:t>dialog box, click </a:t>
            </a:r>
            <a:r>
              <a:rPr lang="en-US" b="1" dirty="0"/>
              <a:t>Yes</a:t>
            </a:r>
            <a:r>
              <a:rPr lang="en-US" dirty="0"/>
              <a:t>. </a:t>
            </a:r>
            <a:endParaRPr lang="en-US" i="1" dirty="0"/>
          </a:p>
          <a:p>
            <a:pPr marL="231663" indent="-231663" defTabSz="926653">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1663" indent="-231663" defTabSz="926653">
              <a:buFont typeface="+mj-lt"/>
              <a:buAutoNum type="arabicPeriod"/>
              <a:defRPr/>
            </a:pPr>
            <a:r>
              <a:rPr lang="en-US" dirty="0"/>
              <a:t>In the </a:t>
            </a:r>
            <a:r>
              <a:rPr lang="en-US" b="1" dirty="0"/>
              <a:t>Selection and Visibility </a:t>
            </a:r>
            <a:r>
              <a:rPr lang="en-US" dirty="0"/>
              <a:t>task</a:t>
            </a:r>
            <a:r>
              <a:rPr lang="en-US" b="1" dirty="0"/>
              <a:t>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1663" indent="-231663" defTabSz="926653">
              <a:buFont typeface="+mj-lt"/>
              <a:buAutoNum type="arabicPeriod"/>
              <a:defRPr/>
            </a:pPr>
            <a:r>
              <a:rPr lang="en-US" dirty="0"/>
              <a:t>Also in the </a:t>
            </a:r>
            <a:r>
              <a:rPr lang="en-US" b="1" dirty="0"/>
              <a:t>Selection and Visibility</a:t>
            </a:r>
            <a:r>
              <a:rPr lang="en-US" dirty="0"/>
              <a:t> pane, do the following:</a:t>
            </a:r>
          </a:p>
          <a:p>
            <a:pPr marL="694990" lvl="1" indent="-231663" defTabSz="926653">
              <a:buFont typeface="+mj-lt"/>
              <a:buAutoNum type="arabicPeriod"/>
              <a:defRPr/>
            </a:pPr>
            <a:r>
              <a:rPr lang="en-US" dirty="0"/>
              <a:t>Select the </a:t>
            </a:r>
            <a:r>
              <a:rPr lang="en-US" b="1" dirty="0" err="1"/>
              <a:t>Autoshape</a:t>
            </a:r>
            <a:r>
              <a:rPr lang="en-US" dirty="0"/>
              <a:t> object, and then press DELETE. </a:t>
            </a:r>
          </a:p>
          <a:p>
            <a:pPr marL="694990" lvl="1" indent="-231663" defTabSz="926653">
              <a:buFont typeface="+mj-lt"/>
              <a:buAutoNum type="arabicPeriod"/>
              <a:defRPr/>
            </a:pPr>
            <a:r>
              <a:rPr lang="en-US" dirty="0"/>
              <a:t>Press and hold CTRL+SHIFT, select all of the rectangle shapes, and then press DELETE.</a:t>
            </a:r>
          </a:p>
          <a:p>
            <a:pPr marL="231663" lvl="1" indent="-231663" defTabSz="926653">
              <a:buFont typeface="+mj-lt"/>
              <a:buAutoNum type="arabicPeriod" startAt="8"/>
              <a:defRPr/>
            </a:pPr>
            <a:r>
              <a:rPr lang="en-US" dirty="0"/>
              <a:t>Also in the </a:t>
            </a:r>
            <a:r>
              <a:rPr lang="en-US" b="1" dirty="0"/>
              <a:t>Selection and Visibility</a:t>
            </a:r>
            <a:r>
              <a:rPr lang="en-US" dirty="0"/>
              <a:t> task pane, p</a:t>
            </a:r>
            <a:r>
              <a:rPr lang="en-US" baseline="0" dirty="0" smtClean="0"/>
              <a:t>ress and hold CTRL</a:t>
            </a:r>
            <a:r>
              <a:rPr lang="en-US" dirty="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31663" lvl="1" indent="-231663" defTabSz="926653">
              <a:buFont typeface="+mj-lt"/>
              <a:buAutoNum type="arabicPeriod" startAt="8"/>
              <a:defRPr/>
            </a:pPr>
            <a:r>
              <a:rPr lang="en-US" dirty="0"/>
              <a:t>Also in the </a:t>
            </a:r>
            <a:r>
              <a:rPr lang="en-US" b="1" dirty="0"/>
              <a:t>Selection and Visibility</a:t>
            </a:r>
            <a:r>
              <a:rPr lang="en-US" dirty="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31663" lvl="1" indent="-231663" defTabSz="926653">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31663" lvl="1" indent="-231663" defTabSz="926653">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1”</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0.87”</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endParaRPr lang="en-US" baseline="0" dirty="0" smtClean="0"/>
          </a:p>
          <a:p>
            <a:pPr marL="231663" indent="-231663">
              <a:buFont typeface="+mj-lt"/>
              <a:buAutoNum type="arabicPeriod" startAt="12"/>
            </a:pPr>
            <a:r>
              <a:rPr lang="en-US" baseline="0" dirty="0" smtClean="0"/>
              <a:t>Drag the snowflake into the top left corner of the picture.</a:t>
            </a:r>
          </a:p>
          <a:p>
            <a:pPr marL="231663" indent="-231663">
              <a:buFont typeface="+mj-lt"/>
              <a:buAutoNum type="arabicPeriod" startAt="12"/>
            </a:pPr>
            <a:endParaRPr lang="en-US" dirty="0" smtClean="0"/>
          </a:p>
          <a:p>
            <a:pPr marL="231663" indent="-231663">
              <a:buFont typeface="+mj-lt"/>
              <a:buAutoNum type="arabicPeriod" startAt="12"/>
            </a:pPr>
            <a:endParaRPr lang="en-US" dirty="0" smtClean="0"/>
          </a:p>
          <a:p>
            <a:pPr marL="231663" indent="-231663"/>
            <a:r>
              <a:rPr lang="en-US" dirty="0" smtClean="0"/>
              <a:t>To reproduce the second snowflake effect on this</a:t>
            </a:r>
            <a:r>
              <a:rPr lang="en-US" baseline="0" dirty="0" smtClean="0"/>
              <a:t> slide, do the following:</a:t>
            </a:r>
            <a:endParaRPr lang="en-US" dirty="0" smtClean="0"/>
          </a:p>
          <a:p>
            <a:pPr marL="231663" indent="-231663">
              <a:buFont typeface="+mj-lt"/>
              <a:buAutoNum type="arabicPeriod"/>
            </a:pPr>
            <a:r>
              <a:rPr lang="en-US" dirty="0" smtClean="0"/>
              <a:t>On the slide, select the snowflake</a:t>
            </a:r>
            <a:r>
              <a:rPr lang="en-US" baseline="0" dirty="0" smtClean="0"/>
              <a:t>.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0.42”</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0.36”</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second snowflake off the left edge of the slide. </a:t>
            </a:r>
            <a:endParaRPr lang="en-US" i="1" baseline="0" dirty="0" smtClean="0"/>
          </a:p>
          <a:p>
            <a:pPr marL="231663" indent="-231663">
              <a:buFont typeface="+mj-lt"/>
              <a:buAutoNum type="arabicPeriod"/>
            </a:pPr>
            <a:endParaRPr lang="en-US" dirty="0" smtClean="0"/>
          </a:p>
          <a:p>
            <a:pPr marL="231663" indent="-231663">
              <a:buFont typeface="+mj-lt"/>
              <a:buAutoNum type="arabicPeriod"/>
            </a:pPr>
            <a:endParaRPr lang="en-US" dirty="0" smtClean="0"/>
          </a:p>
          <a:p>
            <a:pPr marL="231663" indent="-231663"/>
            <a:r>
              <a:rPr lang="en-US" dirty="0" smtClean="0"/>
              <a:t>To reproduce the third snowflake effect on this slide, do the following:</a:t>
            </a:r>
          </a:p>
          <a:p>
            <a:pPr marL="231663" indent="-23166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baseline="0" dirty="0" smtClean="0"/>
              <a:t>0.56”</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0.48”</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third snowflake off the left edge of the slide, below and slightly left of the second snowflake. </a:t>
            </a:r>
            <a:endParaRPr lang="en-US" i="1" baseline="0" dirty="0" smtClean="0"/>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text box for the quotation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18</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to the right of the first snowflake, near the top left corner of the slide.</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defTabSz="926653">
              <a:defRPr/>
            </a:pPr>
            <a:r>
              <a:rPr lang="en-US" baseline="0" dirty="0" smtClean="0"/>
              <a:t>To reproduce the text box for the quotation attribution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attribution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below and to the right of the quotation text box.</a:t>
            </a:r>
          </a:p>
          <a:p>
            <a:pPr marL="231663" indent="-231663"/>
            <a:endParaRPr lang="en-US" baseline="0" dirty="0" smtClean="0"/>
          </a:p>
          <a:p>
            <a:pPr marL="231663" indent="-231663"/>
            <a:endParaRPr lang="en-US" baseline="0" dirty="0" smtClean="0"/>
          </a:p>
          <a:p>
            <a:r>
              <a:rPr lang="en-US" baseline="0" dirty="0" smtClean="0"/>
              <a:t>To reproduce the animation effects for the second snowflake from the top, do the following:</a:t>
            </a:r>
            <a:endParaRPr lang="en-US" b="1" baseline="0" dirty="0" smtClean="0"/>
          </a:p>
          <a:p>
            <a:pPr marL="231663" indent="-23166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31663" indent="-23166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94990" lvl="1" indent="-23166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94990" lvl="1" indent="-23166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94990" lvl="1" indent="-23166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94990" lvl="1" indent="-23166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94990" lvl="1" indent="-23166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94990" lvl="1" indent="-23166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third snowflake from the top, do the following:</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94990" lvl="1" indent="-231663">
              <a:buFont typeface="+mj-lt"/>
              <a:buAutoNum type="arabicPeriod"/>
            </a:pPr>
            <a:r>
              <a:rPr lang="en-US" b="0" baseline="0" dirty="0" smtClean="0"/>
              <a:t>Drag</a:t>
            </a:r>
            <a:r>
              <a:rPr lang="en-US" baseline="0" dirty="0" smtClean="0"/>
              <a:t> the third point at the intersection of the 0.00 vertical and horizontal drawing guides.</a:t>
            </a:r>
          </a:p>
          <a:p>
            <a:pPr marL="694990" lvl="1" indent="-23166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94990" lvl="1" indent="-231663" defTabSz="926653">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694990" lvl="1" indent="-23166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defTabSz="926653">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94990" lvl="1" indent="-23166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picture animation effects, do the following:</a:t>
            </a:r>
          </a:p>
          <a:p>
            <a:pPr marL="231663" indent="-23166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31663" indent="-23166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a:r>
              <a:rPr lang="en-US" b="0" baseline="0" dirty="0" smtClean="0"/>
              <a:t>To reproduce the animation effects for the first snowflake from the top, do the following:</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defTabSz="926653">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2” below the horizontal drawing guide.</a:t>
            </a:r>
          </a:p>
          <a:p>
            <a:pPr marL="694990" lvl="1" indent="-231663">
              <a:buFont typeface="+mj-lt"/>
              <a:buAutoNum type="arabicPeriod"/>
            </a:pPr>
            <a:r>
              <a:rPr lang="en-US" baseline="0" dirty="0" smtClean="0"/>
              <a:t>Drag the second point 3” to the left of the 0.00 vertical drawing guide and 3” below the horizontal drawing guide.</a:t>
            </a:r>
          </a:p>
          <a:p>
            <a:pPr marL="694990" lvl="1" indent="-231663">
              <a:buFont typeface="+mj-lt"/>
              <a:buAutoNum type="arabicPeriod"/>
            </a:pPr>
            <a:r>
              <a:rPr lang="en-US" baseline="0" dirty="0" smtClean="0"/>
              <a:t>Drag the third point 1” to the left of the 0.00 vertical drawing guide and 2.75” below the horizontal drawing guide.</a:t>
            </a:r>
          </a:p>
          <a:p>
            <a:pPr marL="694990" lvl="1" indent="-231663">
              <a:buFont typeface="+mj-lt"/>
              <a:buAutoNum type="arabicPeriod"/>
            </a:pPr>
            <a:r>
              <a:rPr lang="en-US" baseline="0" dirty="0" smtClean="0"/>
              <a:t>Drag the fourth point 2.75” to the right of the 0.00 vertical drawing guide and 1” below the horizontal drawing guide.</a:t>
            </a:r>
          </a:p>
          <a:p>
            <a:pPr marL="694990" lvl="1" indent="-231663" defTabSz="926653">
              <a:buFont typeface="+mj-lt"/>
              <a:buAutoNum type="arabicPeriod"/>
              <a:defRPr/>
            </a:pPr>
            <a:r>
              <a:rPr lang="en-US" baseline="0" dirty="0" smtClean="0"/>
              <a:t>Drag the fifth point 2.25” to the right of the 0.00 vertical drawing guide and 0.5” above the horizontal drawing guide.</a:t>
            </a:r>
          </a:p>
          <a:p>
            <a:pPr marL="694990" lvl="1" indent="-231663">
              <a:buFont typeface="+mj-lt"/>
              <a:buAutoNum type="arabicPeriod"/>
            </a:pPr>
            <a:r>
              <a:rPr lang="en-US" baseline="0" dirty="0" smtClean="0"/>
              <a:t>Drag the sixth point on the 0.00 vertical drawing guide and 2” above the horizontal drawing guide.</a:t>
            </a:r>
          </a:p>
          <a:p>
            <a:pPr marL="694990" lvl="1" indent="-231663">
              <a:buFont typeface="+mj-lt"/>
              <a:buAutoNum type="arabicPeriod"/>
            </a:pPr>
            <a:r>
              <a:rPr lang="en-US" baseline="0" dirty="0" smtClean="0"/>
              <a:t>Drag the seventh and final point on the snowflake.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31663" lvl="1" indent="-231663" defTabSz="926653">
              <a:buFont typeface="+mj-lt"/>
              <a:buAutoNum type="arabicPeriod" startAt="6"/>
              <a:defRPr/>
            </a:pPr>
            <a:r>
              <a:rPr lang="en-US" dirty="0"/>
              <a:t>Right-click the slide background area, and then click </a:t>
            </a:r>
            <a:r>
              <a:rPr lang="en-US" b="1" dirty="0"/>
              <a:t>Grid and Guides</a:t>
            </a:r>
            <a:r>
              <a:rPr lang="en-US" dirty="0"/>
              <a:t>. In the </a:t>
            </a:r>
            <a:r>
              <a:rPr lang="en-US" b="1" dirty="0"/>
              <a:t>Grid and Guides </a:t>
            </a:r>
            <a:r>
              <a:rPr lang="en-US" dirty="0"/>
              <a:t>dialog box, under </a:t>
            </a:r>
            <a:r>
              <a:rPr lang="en-US" b="1" dirty="0"/>
              <a:t>Guide settings</a:t>
            </a:r>
            <a:r>
              <a:rPr lang="en-US" dirty="0"/>
              <a:t>, clear </a:t>
            </a:r>
            <a:r>
              <a:rPr lang="en-US" b="1" dirty="0"/>
              <a:t>Display drawing guides on screen</a:t>
            </a:r>
            <a:r>
              <a:rPr lang="en-US" dirty="0"/>
              <a:t>, and then click </a:t>
            </a:r>
            <a:r>
              <a:rPr lang="en-US" b="1" dirty="0"/>
              <a:t>OK</a:t>
            </a:r>
            <a:r>
              <a:rPr lang="en-US" dirty="0"/>
              <a:t>. </a:t>
            </a:r>
            <a:endParaRPr lang="en-US" b="1" dirty="0"/>
          </a:p>
          <a:p>
            <a:pPr marL="694990" lvl="1" indent="-231663">
              <a:buFont typeface="+mj-lt"/>
              <a:buAutoNum type="arabicPeriod" startAt="6"/>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quotation text box, do the following:</a:t>
            </a:r>
          </a:p>
          <a:p>
            <a:pPr marL="231663" indent="-23166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defTabSz="926653">
              <a:defRPr/>
            </a:pPr>
            <a:r>
              <a:rPr lang="en-US" baseline="0" dirty="0" smtClean="0"/>
              <a:t>To reproduce the animation effects for the quotation attribution text box, do the following:</a:t>
            </a:r>
            <a:endParaRPr lang="en-US" b="1" baseline="0" dirty="0" smtClean="0"/>
          </a:p>
          <a:p>
            <a:pPr marL="231663" indent="-23166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31663" indent="-23166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5</a:t>
            </a:fld>
            <a:endParaRPr lang="en-US"/>
          </a:p>
        </p:txBody>
      </p:sp>
    </p:spTree>
    <p:extLst>
      <p:ext uri="{BB962C8B-B14F-4D97-AF65-F5344CB8AC3E}">
        <p14:creationId xmlns:p14="http://schemas.microsoft.com/office/powerpoint/2010/main" val="71488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a:t>Animated snow scene</a:t>
            </a:r>
          </a:p>
          <a:p>
            <a:r>
              <a:rPr lang="en-US" sz="1400" dirty="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31663" indent="-231663"/>
            <a:endParaRPr lang="en-US" b="0" baseline="0" dirty="0" smtClean="0"/>
          </a:p>
          <a:p>
            <a:pPr marL="231663" indent="-231663"/>
            <a:endParaRPr lang="en-US" b="0" baseline="0" dirty="0" smtClean="0"/>
          </a:p>
          <a:p>
            <a:r>
              <a:rPr lang="en-US" baseline="0" dirty="0" smtClean="0"/>
              <a:t>To display and set the drawing guides, do the following:</a:t>
            </a:r>
          </a:p>
          <a:p>
            <a:pPr marL="231663" indent="-231663">
              <a:buFont typeface="+mj-lt"/>
              <a:buAutoNum type="arabicPeriod"/>
            </a:pPr>
            <a:r>
              <a:rPr lang="en-US" dirty="0"/>
              <a:t>Right-click the slide background and select </a:t>
            </a:r>
            <a:r>
              <a:rPr lang="en-US" b="1" dirty="0"/>
              <a:t>Grid and Guides</a:t>
            </a:r>
            <a:r>
              <a:rPr lang="en-US" dirty="0"/>
              <a:t>.</a:t>
            </a:r>
            <a:r>
              <a:rPr lang="en-US" b="1" dirty="0"/>
              <a:t> </a:t>
            </a:r>
            <a:r>
              <a:rPr lang="en-US" dirty="0"/>
              <a:t>In the </a:t>
            </a:r>
            <a:r>
              <a:rPr lang="en-US" b="1" dirty="0"/>
              <a:t>Grid and Guides</a:t>
            </a:r>
            <a:r>
              <a:rPr lang="en-US" dirty="0"/>
              <a:t> dialog box, under </a:t>
            </a:r>
            <a:r>
              <a:rPr lang="en-US" b="1" dirty="0"/>
              <a:t>Guide</a:t>
            </a:r>
            <a:r>
              <a:rPr lang="en-US" dirty="0"/>
              <a:t> </a:t>
            </a:r>
            <a:r>
              <a:rPr lang="en-US" b="1" dirty="0"/>
              <a:t>settings</a:t>
            </a:r>
            <a:r>
              <a:rPr lang="en-US" dirty="0"/>
              <a:t>, select </a:t>
            </a:r>
            <a:r>
              <a:rPr lang="en-US" b="1" dirty="0"/>
              <a:t>Display</a:t>
            </a:r>
            <a:r>
              <a:rPr lang="en-US" dirty="0"/>
              <a:t> </a:t>
            </a:r>
            <a:r>
              <a:rPr lang="en-US" b="1" dirty="0"/>
              <a:t>drawing</a:t>
            </a:r>
            <a:r>
              <a:rPr lang="en-US" dirty="0"/>
              <a:t> </a:t>
            </a:r>
            <a:r>
              <a:rPr lang="en-US" b="1" dirty="0"/>
              <a:t>guides</a:t>
            </a:r>
            <a:r>
              <a:rPr lang="en-US" dirty="0"/>
              <a:t> </a:t>
            </a:r>
            <a:r>
              <a:rPr lang="en-US" b="1" dirty="0"/>
              <a:t>on screen</a:t>
            </a:r>
            <a:r>
              <a:rPr lang="en-US" dirty="0"/>
              <a:t>, and then click </a:t>
            </a:r>
            <a:r>
              <a:rPr lang="en-US" b="1" dirty="0"/>
              <a:t>OK</a:t>
            </a:r>
            <a:r>
              <a:rPr lang="en-US" dirty="0"/>
              <a:t>. (Note: One horizontal and one vertical guide will display on the slide at 0.00, the default position. As you drag the guides, the cursor will display the new position.) </a:t>
            </a:r>
          </a:p>
          <a:p>
            <a:pPr marL="231663" indent="-231663">
              <a:buFont typeface="+mj-lt"/>
              <a:buAutoNum type="arabicPeriod"/>
            </a:pPr>
            <a:r>
              <a:rPr lang="en-US" dirty="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31663" indent="-231663" defTabSz="92665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1663" indent="-231663">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 Picture </a:t>
            </a:r>
            <a:r>
              <a:rPr lang="en-US" dirty="0"/>
              <a:t>dialog box, select a picture, and then click </a:t>
            </a:r>
            <a:r>
              <a:rPr lang="en-US" b="1" dirty="0"/>
              <a:t>Insert</a:t>
            </a:r>
            <a:r>
              <a:rPr lang="en-US" dirty="0"/>
              <a:t>. </a:t>
            </a:r>
          </a:p>
          <a:p>
            <a:pPr marL="231663" indent="-231663" defTabSz="926653">
              <a:buFont typeface="+mj-lt"/>
              <a:buAutoNum type="arabicPeriod"/>
              <a:defRPr/>
            </a:pPr>
            <a:r>
              <a:rPr lang="en-US" dirty="0"/>
              <a:t>On the slide, 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picture as needed so that the height is set to </a:t>
            </a:r>
            <a:r>
              <a:rPr lang="en-US" b="1" dirty="0"/>
              <a:t>7.5”</a:t>
            </a:r>
            <a:r>
              <a:rPr lang="en-US" dirty="0"/>
              <a:t> and the width is set to </a:t>
            </a:r>
            <a:r>
              <a:rPr lang="en-US" b="1" dirty="0"/>
              <a:t>20”</a:t>
            </a:r>
            <a:r>
              <a:rPr lang="en-US" dirty="0"/>
              <a:t>. </a:t>
            </a:r>
          </a:p>
          <a:p>
            <a:pPr marL="637074" lvl="1" indent="-173747">
              <a:buFont typeface="Arial" pitchFamily="34" charset="0"/>
              <a:buChar char="•"/>
            </a:pPr>
            <a:r>
              <a:rPr lang="en-US" dirty="0"/>
              <a:t>To crop the picture, click </a:t>
            </a:r>
            <a:r>
              <a:rPr lang="en-US" b="1" dirty="0"/>
              <a:t>Crop</a:t>
            </a:r>
            <a:r>
              <a:rPr lang="en-US" dirty="0"/>
              <a:t> in the left pane, and in the </a:t>
            </a:r>
            <a:r>
              <a:rPr lang="en-US" b="1" dirty="0"/>
              <a:t>Crop</a:t>
            </a:r>
            <a:r>
              <a:rPr lang="en-US" dirty="0"/>
              <a: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a:t>
            </a:r>
          </a:p>
          <a:p>
            <a:pPr marL="637074" lvl="1" indent="-173747">
              <a:buFont typeface="Arial" pitchFamily="34" charset="0"/>
              <a:buChar char="•"/>
            </a:pPr>
            <a:r>
              <a:rPr lang="en-US" dirty="0"/>
              <a:t>To resize the picture, click </a:t>
            </a:r>
            <a:r>
              <a:rPr lang="en-US" b="1" dirty="0"/>
              <a:t>Size</a:t>
            </a:r>
            <a:r>
              <a:rPr lang="en-US" dirty="0"/>
              <a:t> in the left pane, and in the </a:t>
            </a:r>
            <a:r>
              <a:rPr lang="en-US" b="1" dirty="0"/>
              <a:t>Size</a:t>
            </a:r>
            <a:r>
              <a:rPr lang="en-US" dirty="0"/>
              <a: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1663" indent="-23166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94990" lvl="1" indent="-231663">
              <a:buFont typeface="+mj-lt"/>
              <a:buAutoNum type="arabicPeriod"/>
            </a:pPr>
            <a:r>
              <a:rPr lang="en-US" baseline="0" dirty="0" smtClean="0"/>
              <a:t>Click </a:t>
            </a:r>
            <a:r>
              <a:rPr lang="en-US" b="1" baseline="0" dirty="0" smtClean="0"/>
              <a:t>Align to Slide</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first snowflake effect on this slide, do the following:</a:t>
            </a:r>
          </a:p>
          <a:p>
            <a:pPr marL="231663" indent="-231663" defTabSz="926653">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a:t>
            </a:r>
          </a:p>
          <a:p>
            <a:pPr marL="231663" indent="-231663" defTabSz="926653">
              <a:buFont typeface="+mj-lt"/>
              <a:buAutoNum type="arabicPeriod"/>
              <a:defRPr/>
            </a:pPr>
            <a:r>
              <a:rPr lang="en-US" dirty="0"/>
              <a:t>In the </a:t>
            </a:r>
            <a:r>
              <a:rPr lang="en-US" b="1" dirty="0"/>
              <a:t>Clip Art</a:t>
            </a:r>
            <a:r>
              <a:rPr lang="en-US" dirty="0"/>
              <a:t> pane, in the </a:t>
            </a:r>
            <a:r>
              <a:rPr lang="en-US" b="1" dirty="0"/>
              <a:t>Search for</a:t>
            </a:r>
            <a:r>
              <a:rPr lang="en-US" dirty="0"/>
              <a:t> box, enter </a:t>
            </a:r>
            <a:r>
              <a:rPr lang="en-US" b="1" dirty="0"/>
              <a:t>j0299587.wmf</a:t>
            </a:r>
            <a:r>
              <a:rPr lang="en-US" dirty="0"/>
              <a:t>, clear the </a:t>
            </a:r>
            <a:r>
              <a:rPr lang="en-US" b="1" dirty="0"/>
              <a:t>Include Office.com content </a:t>
            </a:r>
            <a:r>
              <a:rPr lang="en-US" dirty="0"/>
              <a:t>check box and then click </a:t>
            </a:r>
            <a:r>
              <a:rPr lang="en-US" b="1" dirty="0"/>
              <a:t>Go</a:t>
            </a:r>
            <a:r>
              <a:rPr lang="en-US" dirty="0"/>
              <a:t>. Select the clip art file in the pane to insert it into the slide. Note: If you choose another clip art file, the clip art must be in the Windows Metafile format (.</a:t>
            </a:r>
            <a:r>
              <a:rPr lang="en-US" dirty="0" err="1"/>
              <a:t>wmf</a:t>
            </a:r>
            <a:r>
              <a:rPr lang="en-US" dirty="0"/>
              <a:t>). </a:t>
            </a:r>
            <a:endParaRPr lang="en-US" i="1" dirty="0"/>
          </a:p>
          <a:p>
            <a:pPr marL="231663" indent="-231663" defTabSz="926653">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a:t>
            </a:r>
          </a:p>
          <a:p>
            <a:pPr marL="231663" indent="-231663" defTabSz="926653">
              <a:buFont typeface="+mj-lt"/>
              <a:buAutoNum type="arabicPeriod"/>
              <a:defRPr/>
            </a:pPr>
            <a:r>
              <a:rPr lang="en-US" dirty="0"/>
              <a:t>In the </a:t>
            </a:r>
            <a:r>
              <a:rPr lang="en-US" b="1" dirty="0"/>
              <a:t>Microsoft Office PowerPoint </a:t>
            </a:r>
            <a:r>
              <a:rPr lang="en-US" dirty="0"/>
              <a:t>dialog box, click </a:t>
            </a:r>
            <a:r>
              <a:rPr lang="en-US" b="1" dirty="0"/>
              <a:t>Yes</a:t>
            </a:r>
            <a:r>
              <a:rPr lang="en-US" dirty="0"/>
              <a:t>. </a:t>
            </a:r>
            <a:endParaRPr lang="en-US" i="1" dirty="0"/>
          </a:p>
          <a:p>
            <a:pPr marL="231663" indent="-231663" defTabSz="926653">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1663" indent="-231663" defTabSz="926653">
              <a:buFont typeface="+mj-lt"/>
              <a:buAutoNum type="arabicPeriod"/>
              <a:defRPr/>
            </a:pPr>
            <a:r>
              <a:rPr lang="en-US" dirty="0"/>
              <a:t>In the </a:t>
            </a:r>
            <a:r>
              <a:rPr lang="en-US" b="1" dirty="0"/>
              <a:t>Selection and Visibility </a:t>
            </a:r>
            <a:r>
              <a:rPr lang="en-US" dirty="0"/>
              <a:t>task</a:t>
            </a:r>
            <a:r>
              <a:rPr lang="en-US" b="1" dirty="0"/>
              <a:t>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1663" indent="-231663" defTabSz="926653">
              <a:buFont typeface="+mj-lt"/>
              <a:buAutoNum type="arabicPeriod"/>
              <a:defRPr/>
            </a:pPr>
            <a:r>
              <a:rPr lang="en-US" dirty="0"/>
              <a:t>Also in the </a:t>
            </a:r>
            <a:r>
              <a:rPr lang="en-US" b="1" dirty="0"/>
              <a:t>Selection and Visibility</a:t>
            </a:r>
            <a:r>
              <a:rPr lang="en-US" dirty="0"/>
              <a:t> pane, do the following:</a:t>
            </a:r>
          </a:p>
          <a:p>
            <a:pPr marL="694990" lvl="1" indent="-231663" defTabSz="926653">
              <a:buFont typeface="+mj-lt"/>
              <a:buAutoNum type="arabicPeriod"/>
              <a:defRPr/>
            </a:pPr>
            <a:r>
              <a:rPr lang="en-US" dirty="0"/>
              <a:t>Select the </a:t>
            </a:r>
            <a:r>
              <a:rPr lang="en-US" b="1" dirty="0" err="1"/>
              <a:t>Autoshape</a:t>
            </a:r>
            <a:r>
              <a:rPr lang="en-US" dirty="0"/>
              <a:t> object, and then press DELETE. </a:t>
            </a:r>
          </a:p>
          <a:p>
            <a:pPr marL="694990" lvl="1" indent="-231663" defTabSz="926653">
              <a:buFont typeface="+mj-lt"/>
              <a:buAutoNum type="arabicPeriod"/>
              <a:defRPr/>
            </a:pPr>
            <a:r>
              <a:rPr lang="en-US" dirty="0"/>
              <a:t>Press and hold CTRL+SHIFT, select all of the rectangle shapes, and then press DELETE.</a:t>
            </a:r>
          </a:p>
          <a:p>
            <a:pPr marL="231663" lvl="1" indent="-231663" defTabSz="926653">
              <a:buFont typeface="+mj-lt"/>
              <a:buAutoNum type="arabicPeriod" startAt="8"/>
              <a:defRPr/>
            </a:pPr>
            <a:r>
              <a:rPr lang="en-US" dirty="0"/>
              <a:t>Also in the </a:t>
            </a:r>
            <a:r>
              <a:rPr lang="en-US" b="1" dirty="0"/>
              <a:t>Selection and Visibility</a:t>
            </a:r>
            <a:r>
              <a:rPr lang="en-US" dirty="0"/>
              <a:t> task pane, p</a:t>
            </a:r>
            <a:r>
              <a:rPr lang="en-US" baseline="0" dirty="0" smtClean="0"/>
              <a:t>ress and hold CTRL</a:t>
            </a:r>
            <a:r>
              <a:rPr lang="en-US" dirty="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31663" lvl="1" indent="-231663" defTabSz="926653">
              <a:buFont typeface="+mj-lt"/>
              <a:buAutoNum type="arabicPeriod" startAt="8"/>
              <a:defRPr/>
            </a:pPr>
            <a:r>
              <a:rPr lang="en-US" dirty="0"/>
              <a:t>Also in the </a:t>
            </a:r>
            <a:r>
              <a:rPr lang="en-US" b="1" dirty="0"/>
              <a:t>Selection and Visibility</a:t>
            </a:r>
            <a:r>
              <a:rPr lang="en-US" dirty="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31663" lvl="1" indent="-231663" defTabSz="926653">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31663" lvl="1" indent="-231663" defTabSz="926653">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1”</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0.87”</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endParaRPr lang="en-US" baseline="0" dirty="0" smtClean="0"/>
          </a:p>
          <a:p>
            <a:pPr marL="231663" indent="-231663">
              <a:buFont typeface="+mj-lt"/>
              <a:buAutoNum type="arabicPeriod" startAt="12"/>
            </a:pPr>
            <a:r>
              <a:rPr lang="en-US" baseline="0" dirty="0" smtClean="0"/>
              <a:t>Drag the snowflake into the top left corner of the picture.</a:t>
            </a:r>
          </a:p>
          <a:p>
            <a:pPr marL="231663" indent="-231663">
              <a:buFont typeface="+mj-lt"/>
              <a:buAutoNum type="arabicPeriod" startAt="12"/>
            </a:pPr>
            <a:endParaRPr lang="en-US" dirty="0" smtClean="0"/>
          </a:p>
          <a:p>
            <a:pPr marL="231663" indent="-231663">
              <a:buFont typeface="+mj-lt"/>
              <a:buAutoNum type="arabicPeriod" startAt="12"/>
            </a:pPr>
            <a:endParaRPr lang="en-US" dirty="0" smtClean="0"/>
          </a:p>
          <a:p>
            <a:pPr marL="231663" indent="-231663"/>
            <a:r>
              <a:rPr lang="en-US" dirty="0" smtClean="0"/>
              <a:t>To reproduce the second snowflake effect on this</a:t>
            </a:r>
            <a:r>
              <a:rPr lang="en-US" baseline="0" dirty="0" smtClean="0"/>
              <a:t> slide, do the following:</a:t>
            </a:r>
            <a:endParaRPr lang="en-US" dirty="0" smtClean="0"/>
          </a:p>
          <a:p>
            <a:pPr marL="231663" indent="-231663">
              <a:buFont typeface="+mj-lt"/>
              <a:buAutoNum type="arabicPeriod"/>
            </a:pPr>
            <a:r>
              <a:rPr lang="en-US" dirty="0" smtClean="0"/>
              <a:t>On the slide, select the snowflake</a:t>
            </a:r>
            <a:r>
              <a:rPr lang="en-US" baseline="0" dirty="0" smtClean="0"/>
              <a:t>.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0.42”</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0.36”</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second snowflake off the left edge of the slide. </a:t>
            </a:r>
            <a:endParaRPr lang="en-US" i="1" baseline="0" dirty="0" smtClean="0"/>
          </a:p>
          <a:p>
            <a:pPr marL="231663" indent="-231663">
              <a:buFont typeface="+mj-lt"/>
              <a:buAutoNum type="arabicPeriod"/>
            </a:pPr>
            <a:endParaRPr lang="en-US" dirty="0" smtClean="0"/>
          </a:p>
          <a:p>
            <a:pPr marL="231663" indent="-231663">
              <a:buFont typeface="+mj-lt"/>
              <a:buAutoNum type="arabicPeriod"/>
            </a:pPr>
            <a:endParaRPr lang="en-US" dirty="0" smtClean="0"/>
          </a:p>
          <a:p>
            <a:pPr marL="231663" indent="-231663"/>
            <a:r>
              <a:rPr lang="en-US" dirty="0" smtClean="0"/>
              <a:t>To reproduce the third snowflake effect on this slide, do the following:</a:t>
            </a:r>
          </a:p>
          <a:p>
            <a:pPr marL="231663" indent="-23166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baseline="0" dirty="0" smtClean="0"/>
              <a:t>0.56”</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0.48”</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third snowflake off the left edge of the slide, below and slightly left of the second snowflake. </a:t>
            </a:r>
            <a:endParaRPr lang="en-US" i="1" baseline="0" dirty="0" smtClean="0"/>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text box for the quotation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18</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to the right of the first snowflake, near the top left corner of the slide.</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defTabSz="926653">
              <a:defRPr/>
            </a:pPr>
            <a:r>
              <a:rPr lang="en-US" baseline="0" dirty="0" smtClean="0"/>
              <a:t>To reproduce the text box for the quotation attribution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attribution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below and to the right of the quotation text box.</a:t>
            </a:r>
          </a:p>
          <a:p>
            <a:pPr marL="231663" indent="-231663"/>
            <a:endParaRPr lang="en-US" baseline="0" dirty="0" smtClean="0"/>
          </a:p>
          <a:p>
            <a:pPr marL="231663" indent="-231663"/>
            <a:endParaRPr lang="en-US" baseline="0" dirty="0" smtClean="0"/>
          </a:p>
          <a:p>
            <a:r>
              <a:rPr lang="en-US" baseline="0" dirty="0" smtClean="0"/>
              <a:t>To reproduce the animation effects for the second snowflake from the top, do the following:</a:t>
            </a:r>
            <a:endParaRPr lang="en-US" b="1" baseline="0" dirty="0" smtClean="0"/>
          </a:p>
          <a:p>
            <a:pPr marL="231663" indent="-23166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31663" indent="-23166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94990" lvl="1" indent="-23166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94990" lvl="1" indent="-23166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94990" lvl="1" indent="-23166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94990" lvl="1" indent="-23166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94990" lvl="1" indent="-23166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94990" lvl="1" indent="-23166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third snowflake from the top, do the following:</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94990" lvl="1" indent="-231663">
              <a:buFont typeface="+mj-lt"/>
              <a:buAutoNum type="arabicPeriod"/>
            </a:pPr>
            <a:r>
              <a:rPr lang="en-US" b="0" baseline="0" dirty="0" smtClean="0"/>
              <a:t>Drag</a:t>
            </a:r>
            <a:r>
              <a:rPr lang="en-US" baseline="0" dirty="0" smtClean="0"/>
              <a:t> the third point at the intersection of the 0.00 vertical and horizontal drawing guides.</a:t>
            </a:r>
          </a:p>
          <a:p>
            <a:pPr marL="694990" lvl="1" indent="-23166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94990" lvl="1" indent="-231663" defTabSz="926653">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694990" lvl="1" indent="-23166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defTabSz="926653">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94990" lvl="1" indent="-23166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picture animation effects, do the following:</a:t>
            </a:r>
          </a:p>
          <a:p>
            <a:pPr marL="231663" indent="-23166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31663" indent="-23166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a:r>
              <a:rPr lang="en-US" b="0" baseline="0" dirty="0" smtClean="0"/>
              <a:t>To reproduce the animation effects for the first snowflake from the top, do the following:</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defTabSz="926653">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2” below the horizontal drawing guide.</a:t>
            </a:r>
          </a:p>
          <a:p>
            <a:pPr marL="694990" lvl="1" indent="-231663">
              <a:buFont typeface="+mj-lt"/>
              <a:buAutoNum type="arabicPeriod"/>
            </a:pPr>
            <a:r>
              <a:rPr lang="en-US" baseline="0" dirty="0" smtClean="0"/>
              <a:t>Drag the second point 3” to the left of the 0.00 vertical drawing guide and 3” below the horizontal drawing guide.</a:t>
            </a:r>
          </a:p>
          <a:p>
            <a:pPr marL="694990" lvl="1" indent="-231663">
              <a:buFont typeface="+mj-lt"/>
              <a:buAutoNum type="arabicPeriod"/>
            </a:pPr>
            <a:r>
              <a:rPr lang="en-US" baseline="0" dirty="0" smtClean="0"/>
              <a:t>Drag the third point 1” to the left of the 0.00 vertical drawing guide and 2.75” below the horizontal drawing guide.</a:t>
            </a:r>
          </a:p>
          <a:p>
            <a:pPr marL="694990" lvl="1" indent="-231663">
              <a:buFont typeface="+mj-lt"/>
              <a:buAutoNum type="arabicPeriod"/>
            </a:pPr>
            <a:r>
              <a:rPr lang="en-US" baseline="0" dirty="0" smtClean="0"/>
              <a:t>Drag the fourth point 2.75” to the right of the 0.00 vertical drawing guide and 1” below the horizontal drawing guide.</a:t>
            </a:r>
          </a:p>
          <a:p>
            <a:pPr marL="694990" lvl="1" indent="-231663" defTabSz="926653">
              <a:buFont typeface="+mj-lt"/>
              <a:buAutoNum type="arabicPeriod"/>
              <a:defRPr/>
            </a:pPr>
            <a:r>
              <a:rPr lang="en-US" baseline="0" dirty="0" smtClean="0"/>
              <a:t>Drag the fifth point 2.25” to the right of the 0.00 vertical drawing guide and 0.5” above the horizontal drawing guide.</a:t>
            </a:r>
          </a:p>
          <a:p>
            <a:pPr marL="694990" lvl="1" indent="-231663">
              <a:buFont typeface="+mj-lt"/>
              <a:buAutoNum type="arabicPeriod"/>
            </a:pPr>
            <a:r>
              <a:rPr lang="en-US" baseline="0" dirty="0" smtClean="0"/>
              <a:t>Drag the sixth point on the 0.00 vertical drawing guide and 2” above the horizontal drawing guide.</a:t>
            </a:r>
          </a:p>
          <a:p>
            <a:pPr marL="694990" lvl="1" indent="-231663">
              <a:buFont typeface="+mj-lt"/>
              <a:buAutoNum type="arabicPeriod"/>
            </a:pPr>
            <a:r>
              <a:rPr lang="en-US" baseline="0" dirty="0" smtClean="0"/>
              <a:t>Drag the seventh and final point on the snowflake.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31663" lvl="1" indent="-231663" defTabSz="926653">
              <a:buFont typeface="+mj-lt"/>
              <a:buAutoNum type="arabicPeriod" startAt="6"/>
              <a:defRPr/>
            </a:pPr>
            <a:r>
              <a:rPr lang="en-US" dirty="0"/>
              <a:t>Right-click the slide background area, and then click </a:t>
            </a:r>
            <a:r>
              <a:rPr lang="en-US" b="1" dirty="0"/>
              <a:t>Grid and Guides</a:t>
            </a:r>
            <a:r>
              <a:rPr lang="en-US" dirty="0"/>
              <a:t>. In the </a:t>
            </a:r>
            <a:r>
              <a:rPr lang="en-US" b="1" dirty="0"/>
              <a:t>Grid and Guides </a:t>
            </a:r>
            <a:r>
              <a:rPr lang="en-US" dirty="0"/>
              <a:t>dialog box, under </a:t>
            </a:r>
            <a:r>
              <a:rPr lang="en-US" b="1" dirty="0"/>
              <a:t>Guide settings</a:t>
            </a:r>
            <a:r>
              <a:rPr lang="en-US" dirty="0"/>
              <a:t>, clear </a:t>
            </a:r>
            <a:r>
              <a:rPr lang="en-US" b="1" dirty="0"/>
              <a:t>Display drawing guides on screen</a:t>
            </a:r>
            <a:r>
              <a:rPr lang="en-US" dirty="0"/>
              <a:t>, and then click </a:t>
            </a:r>
            <a:r>
              <a:rPr lang="en-US" b="1" dirty="0"/>
              <a:t>OK</a:t>
            </a:r>
            <a:r>
              <a:rPr lang="en-US" dirty="0"/>
              <a:t>. </a:t>
            </a:r>
            <a:endParaRPr lang="en-US" b="1" dirty="0"/>
          </a:p>
          <a:p>
            <a:pPr marL="694990" lvl="1" indent="-231663">
              <a:buFont typeface="+mj-lt"/>
              <a:buAutoNum type="arabicPeriod" startAt="6"/>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quotation text box, do the following:</a:t>
            </a:r>
          </a:p>
          <a:p>
            <a:pPr marL="231663" indent="-23166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defTabSz="926653">
              <a:defRPr/>
            </a:pPr>
            <a:r>
              <a:rPr lang="en-US" baseline="0" dirty="0" smtClean="0"/>
              <a:t>To reproduce the animation effects for the quotation attribution text box, do the following:</a:t>
            </a:r>
            <a:endParaRPr lang="en-US" b="1" baseline="0" dirty="0" smtClean="0"/>
          </a:p>
          <a:p>
            <a:pPr marL="231663" indent="-23166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31663" indent="-23166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6</a:t>
            </a:fld>
            <a:endParaRPr lang="en-US"/>
          </a:p>
        </p:txBody>
      </p:sp>
    </p:spTree>
    <p:extLst>
      <p:ext uri="{BB962C8B-B14F-4D97-AF65-F5344CB8AC3E}">
        <p14:creationId xmlns:p14="http://schemas.microsoft.com/office/powerpoint/2010/main" val="174780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a:t>Animated snow scene</a:t>
            </a:r>
          </a:p>
          <a:p>
            <a:r>
              <a:rPr lang="en-US" sz="1400" dirty="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31663" indent="-231663"/>
            <a:endParaRPr lang="en-US" b="0" baseline="0" dirty="0" smtClean="0"/>
          </a:p>
          <a:p>
            <a:pPr marL="231663" indent="-231663"/>
            <a:endParaRPr lang="en-US" b="0" baseline="0" dirty="0" smtClean="0"/>
          </a:p>
          <a:p>
            <a:r>
              <a:rPr lang="en-US" baseline="0" dirty="0" smtClean="0"/>
              <a:t>To display and set the drawing guides, do the following:</a:t>
            </a:r>
          </a:p>
          <a:p>
            <a:pPr marL="231663" indent="-231663">
              <a:buFont typeface="+mj-lt"/>
              <a:buAutoNum type="arabicPeriod"/>
            </a:pPr>
            <a:r>
              <a:rPr lang="en-US" dirty="0"/>
              <a:t>Right-click the slide background and select </a:t>
            </a:r>
            <a:r>
              <a:rPr lang="en-US" b="1" dirty="0"/>
              <a:t>Grid and Guides</a:t>
            </a:r>
            <a:r>
              <a:rPr lang="en-US" dirty="0"/>
              <a:t>.</a:t>
            </a:r>
            <a:r>
              <a:rPr lang="en-US" b="1" dirty="0"/>
              <a:t> </a:t>
            </a:r>
            <a:r>
              <a:rPr lang="en-US" dirty="0"/>
              <a:t>In the </a:t>
            </a:r>
            <a:r>
              <a:rPr lang="en-US" b="1" dirty="0"/>
              <a:t>Grid and Guides</a:t>
            </a:r>
            <a:r>
              <a:rPr lang="en-US" dirty="0"/>
              <a:t> dialog box, under </a:t>
            </a:r>
            <a:r>
              <a:rPr lang="en-US" b="1" dirty="0"/>
              <a:t>Guide</a:t>
            </a:r>
            <a:r>
              <a:rPr lang="en-US" dirty="0"/>
              <a:t> </a:t>
            </a:r>
            <a:r>
              <a:rPr lang="en-US" b="1" dirty="0"/>
              <a:t>settings</a:t>
            </a:r>
            <a:r>
              <a:rPr lang="en-US" dirty="0"/>
              <a:t>, select </a:t>
            </a:r>
            <a:r>
              <a:rPr lang="en-US" b="1" dirty="0"/>
              <a:t>Display</a:t>
            </a:r>
            <a:r>
              <a:rPr lang="en-US" dirty="0"/>
              <a:t> </a:t>
            </a:r>
            <a:r>
              <a:rPr lang="en-US" b="1" dirty="0"/>
              <a:t>drawing</a:t>
            </a:r>
            <a:r>
              <a:rPr lang="en-US" dirty="0"/>
              <a:t> </a:t>
            </a:r>
            <a:r>
              <a:rPr lang="en-US" b="1" dirty="0"/>
              <a:t>guides</a:t>
            </a:r>
            <a:r>
              <a:rPr lang="en-US" dirty="0"/>
              <a:t> </a:t>
            </a:r>
            <a:r>
              <a:rPr lang="en-US" b="1" dirty="0"/>
              <a:t>on screen</a:t>
            </a:r>
            <a:r>
              <a:rPr lang="en-US" dirty="0"/>
              <a:t>, and then click </a:t>
            </a:r>
            <a:r>
              <a:rPr lang="en-US" b="1" dirty="0"/>
              <a:t>OK</a:t>
            </a:r>
            <a:r>
              <a:rPr lang="en-US" dirty="0"/>
              <a:t>. (Note: One horizontal and one vertical guide will display on the slide at 0.00, the default position. As you drag the guides, the cursor will display the new position.) </a:t>
            </a:r>
          </a:p>
          <a:p>
            <a:pPr marL="231663" indent="-231663">
              <a:buFont typeface="+mj-lt"/>
              <a:buAutoNum type="arabicPeriod"/>
            </a:pPr>
            <a:r>
              <a:rPr lang="en-US" dirty="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31663" indent="-231663" defTabSz="92665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1663" indent="-231663">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 Picture </a:t>
            </a:r>
            <a:r>
              <a:rPr lang="en-US" dirty="0"/>
              <a:t>dialog box, select a picture, and then click </a:t>
            </a:r>
            <a:r>
              <a:rPr lang="en-US" b="1" dirty="0"/>
              <a:t>Insert</a:t>
            </a:r>
            <a:r>
              <a:rPr lang="en-US" dirty="0"/>
              <a:t>. </a:t>
            </a:r>
          </a:p>
          <a:p>
            <a:pPr marL="231663" indent="-231663" defTabSz="926653">
              <a:buFont typeface="+mj-lt"/>
              <a:buAutoNum type="arabicPeriod"/>
              <a:defRPr/>
            </a:pPr>
            <a:r>
              <a:rPr lang="en-US" dirty="0"/>
              <a:t>On the slide, 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picture as needed so that the height is set to </a:t>
            </a:r>
            <a:r>
              <a:rPr lang="en-US" b="1" dirty="0"/>
              <a:t>7.5”</a:t>
            </a:r>
            <a:r>
              <a:rPr lang="en-US" dirty="0"/>
              <a:t> and the width is set to </a:t>
            </a:r>
            <a:r>
              <a:rPr lang="en-US" b="1" dirty="0"/>
              <a:t>20”</a:t>
            </a:r>
            <a:r>
              <a:rPr lang="en-US" dirty="0"/>
              <a:t>. </a:t>
            </a:r>
          </a:p>
          <a:p>
            <a:pPr marL="637074" lvl="1" indent="-173747">
              <a:buFont typeface="Arial" pitchFamily="34" charset="0"/>
              <a:buChar char="•"/>
            </a:pPr>
            <a:r>
              <a:rPr lang="en-US" dirty="0"/>
              <a:t>To crop the picture, click </a:t>
            </a:r>
            <a:r>
              <a:rPr lang="en-US" b="1" dirty="0"/>
              <a:t>Crop</a:t>
            </a:r>
            <a:r>
              <a:rPr lang="en-US" dirty="0"/>
              <a:t> in the left pane, and in the </a:t>
            </a:r>
            <a:r>
              <a:rPr lang="en-US" b="1" dirty="0"/>
              <a:t>Crop</a:t>
            </a:r>
            <a:r>
              <a:rPr lang="en-US" dirty="0"/>
              <a: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a:t>
            </a:r>
          </a:p>
          <a:p>
            <a:pPr marL="637074" lvl="1" indent="-173747">
              <a:buFont typeface="Arial" pitchFamily="34" charset="0"/>
              <a:buChar char="•"/>
            </a:pPr>
            <a:r>
              <a:rPr lang="en-US" dirty="0"/>
              <a:t>To resize the picture, click </a:t>
            </a:r>
            <a:r>
              <a:rPr lang="en-US" b="1" dirty="0"/>
              <a:t>Size</a:t>
            </a:r>
            <a:r>
              <a:rPr lang="en-US" dirty="0"/>
              <a:t> in the left pane, and in the </a:t>
            </a:r>
            <a:r>
              <a:rPr lang="en-US" b="1" dirty="0"/>
              <a:t>Size</a:t>
            </a:r>
            <a:r>
              <a:rPr lang="en-US" dirty="0"/>
              <a: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1663" indent="-23166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94990" lvl="1" indent="-231663">
              <a:buFont typeface="+mj-lt"/>
              <a:buAutoNum type="arabicPeriod"/>
            </a:pPr>
            <a:r>
              <a:rPr lang="en-US" baseline="0" dirty="0" smtClean="0"/>
              <a:t>Click </a:t>
            </a:r>
            <a:r>
              <a:rPr lang="en-US" b="1" baseline="0" dirty="0" smtClean="0"/>
              <a:t>Align to Slide</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first snowflake effect on this slide, do the following:</a:t>
            </a:r>
          </a:p>
          <a:p>
            <a:pPr marL="231663" indent="-231663" defTabSz="926653">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a:t>
            </a:r>
          </a:p>
          <a:p>
            <a:pPr marL="231663" indent="-231663" defTabSz="926653">
              <a:buFont typeface="+mj-lt"/>
              <a:buAutoNum type="arabicPeriod"/>
              <a:defRPr/>
            </a:pPr>
            <a:r>
              <a:rPr lang="en-US" dirty="0"/>
              <a:t>In the </a:t>
            </a:r>
            <a:r>
              <a:rPr lang="en-US" b="1" dirty="0"/>
              <a:t>Clip Art</a:t>
            </a:r>
            <a:r>
              <a:rPr lang="en-US" dirty="0"/>
              <a:t> pane, in the </a:t>
            </a:r>
            <a:r>
              <a:rPr lang="en-US" b="1" dirty="0"/>
              <a:t>Search for</a:t>
            </a:r>
            <a:r>
              <a:rPr lang="en-US" dirty="0"/>
              <a:t> box, enter </a:t>
            </a:r>
            <a:r>
              <a:rPr lang="en-US" b="1" dirty="0"/>
              <a:t>j0299587.wmf</a:t>
            </a:r>
            <a:r>
              <a:rPr lang="en-US" dirty="0"/>
              <a:t>, clear the </a:t>
            </a:r>
            <a:r>
              <a:rPr lang="en-US" b="1" dirty="0"/>
              <a:t>Include Office.com content </a:t>
            </a:r>
            <a:r>
              <a:rPr lang="en-US" dirty="0"/>
              <a:t>check box and then click </a:t>
            </a:r>
            <a:r>
              <a:rPr lang="en-US" b="1" dirty="0"/>
              <a:t>Go</a:t>
            </a:r>
            <a:r>
              <a:rPr lang="en-US" dirty="0"/>
              <a:t>. Select the clip art file in the pane to insert it into the slide. Note: If you choose another clip art file, the clip art must be in the Windows Metafile format (.</a:t>
            </a:r>
            <a:r>
              <a:rPr lang="en-US" dirty="0" err="1"/>
              <a:t>wmf</a:t>
            </a:r>
            <a:r>
              <a:rPr lang="en-US" dirty="0"/>
              <a:t>). </a:t>
            </a:r>
            <a:endParaRPr lang="en-US" i="1" dirty="0"/>
          </a:p>
          <a:p>
            <a:pPr marL="231663" indent="-231663" defTabSz="926653">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a:t>
            </a:r>
          </a:p>
          <a:p>
            <a:pPr marL="231663" indent="-231663" defTabSz="926653">
              <a:buFont typeface="+mj-lt"/>
              <a:buAutoNum type="arabicPeriod"/>
              <a:defRPr/>
            </a:pPr>
            <a:r>
              <a:rPr lang="en-US" dirty="0"/>
              <a:t>In the </a:t>
            </a:r>
            <a:r>
              <a:rPr lang="en-US" b="1" dirty="0"/>
              <a:t>Microsoft Office PowerPoint </a:t>
            </a:r>
            <a:r>
              <a:rPr lang="en-US" dirty="0"/>
              <a:t>dialog box, click </a:t>
            </a:r>
            <a:r>
              <a:rPr lang="en-US" b="1" dirty="0"/>
              <a:t>Yes</a:t>
            </a:r>
            <a:r>
              <a:rPr lang="en-US" dirty="0"/>
              <a:t>. </a:t>
            </a:r>
            <a:endParaRPr lang="en-US" i="1" dirty="0"/>
          </a:p>
          <a:p>
            <a:pPr marL="231663" indent="-231663" defTabSz="926653">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1663" indent="-231663" defTabSz="926653">
              <a:buFont typeface="+mj-lt"/>
              <a:buAutoNum type="arabicPeriod"/>
              <a:defRPr/>
            </a:pPr>
            <a:r>
              <a:rPr lang="en-US" dirty="0"/>
              <a:t>In the </a:t>
            </a:r>
            <a:r>
              <a:rPr lang="en-US" b="1" dirty="0"/>
              <a:t>Selection and Visibility </a:t>
            </a:r>
            <a:r>
              <a:rPr lang="en-US" dirty="0"/>
              <a:t>task</a:t>
            </a:r>
            <a:r>
              <a:rPr lang="en-US" b="1" dirty="0"/>
              <a:t>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1663" indent="-231663" defTabSz="926653">
              <a:buFont typeface="+mj-lt"/>
              <a:buAutoNum type="arabicPeriod"/>
              <a:defRPr/>
            </a:pPr>
            <a:r>
              <a:rPr lang="en-US" dirty="0"/>
              <a:t>Also in the </a:t>
            </a:r>
            <a:r>
              <a:rPr lang="en-US" b="1" dirty="0"/>
              <a:t>Selection and Visibility</a:t>
            </a:r>
            <a:r>
              <a:rPr lang="en-US" dirty="0"/>
              <a:t> pane, do the following:</a:t>
            </a:r>
          </a:p>
          <a:p>
            <a:pPr marL="694990" lvl="1" indent="-231663" defTabSz="926653">
              <a:buFont typeface="+mj-lt"/>
              <a:buAutoNum type="arabicPeriod"/>
              <a:defRPr/>
            </a:pPr>
            <a:r>
              <a:rPr lang="en-US" dirty="0"/>
              <a:t>Select the </a:t>
            </a:r>
            <a:r>
              <a:rPr lang="en-US" b="1" dirty="0" err="1"/>
              <a:t>Autoshape</a:t>
            </a:r>
            <a:r>
              <a:rPr lang="en-US" dirty="0"/>
              <a:t> object, and then press DELETE. </a:t>
            </a:r>
          </a:p>
          <a:p>
            <a:pPr marL="694990" lvl="1" indent="-231663" defTabSz="926653">
              <a:buFont typeface="+mj-lt"/>
              <a:buAutoNum type="arabicPeriod"/>
              <a:defRPr/>
            </a:pPr>
            <a:r>
              <a:rPr lang="en-US" dirty="0"/>
              <a:t>Press and hold CTRL+SHIFT, select all of the rectangle shapes, and then press DELETE.</a:t>
            </a:r>
          </a:p>
          <a:p>
            <a:pPr marL="231663" lvl="1" indent="-231663" defTabSz="926653">
              <a:buFont typeface="+mj-lt"/>
              <a:buAutoNum type="arabicPeriod" startAt="8"/>
              <a:defRPr/>
            </a:pPr>
            <a:r>
              <a:rPr lang="en-US" dirty="0"/>
              <a:t>Also in the </a:t>
            </a:r>
            <a:r>
              <a:rPr lang="en-US" b="1" dirty="0"/>
              <a:t>Selection and Visibility</a:t>
            </a:r>
            <a:r>
              <a:rPr lang="en-US" dirty="0"/>
              <a:t> task pane, p</a:t>
            </a:r>
            <a:r>
              <a:rPr lang="en-US" baseline="0" dirty="0" smtClean="0"/>
              <a:t>ress and hold CTRL</a:t>
            </a:r>
            <a:r>
              <a:rPr lang="en-US" dirty="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31663" lvl="1" indent="-231663" defTabSz="926653">
              <a:buFont typeface="+mj-lt"/>
              <a:buAutoNum type="arabicPeriod" startAt="8"/>
              <a:defRPr/>
            </a:pPr>
            <a:r>
              <a:rPr lang="en-US" dirty="0"/>
              <a:t>Also in the </a:t>
            </a:r>
            <a:r>
              <a:rPr lang="en-US" b="1" dirty="0"/>
              <a:t>Selection and Visibility</a:t>
            </a:r>
            <a:r>
              <a:rPr lang="en-US" dirty="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31663" lvl="1" indent="-231663" defTabSz="926653">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31663" lvl="1" indent="-231663" defTabSz="926653">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1”</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0.87”</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endParaRPr lang="en-US" baseline="0" dirty="0" smtClean="0"/>
          </a:p>
          <a:p>
            <a:pPr marL="231663" indent="-231663">
              <a:buFont typeface="+mj-lt"/>
              <a:buAutoNum type="arabicPeriod" startAt="12"/>
            </a:pPr>
            <a:r>
              <a:rPr lang="en-US" baseline="0" dirty="0" smtClean="0"/>
              <a:t>Drag the snowflake into the top left corner of the picture.</a:t>
            </a:r>
          </a:p>
          <a:p>
            <a:pPr marL="231663" indent="-231663">
              <a:buFont typeface="+mj-lt"/>
              <a:buAutoNum type="arabicPeriod" startAt="12"/>
            </a:pPr>
            <a:endParaRPr lang="en-US" dirty="0" smtClean="0"/>
          </a:p>
          <a:p>
            <a:pPr marL="231663" indent="-231663">
              <a:buFont typeface="+mj-lt"/>
              <a:buAutoNum type="arabicPeriod" startAt="12"/>
            </a:pPr>
            <a:endParaRPr lang="en-US" dirty="0" smtClean="0"/>
          </a:p>
          <a:p>
            <a:pPr marL="231663" indent="-231663"/>
            <a:r>
              <a:rPr lang="en-US" dirty="0" smtClean="0"/>
              <a:t>To reproduce the second snowflake effect on this</a:t>
            </a:r>
            <a:r>
              <a:rPr lang="en-US" baseline="0" dirty="0" smtClean="0"/>
              <a:t> slide, do the following:</a:t>
            </a:r>
            <a:endParaRPr lang="en-US" dirty="0" smtClean="0"/>
          </a:p>
          <a:p>
            <a:pPr marL="231663" indent="-231663">
              <a:buFont typeface="+mj-lt"/>
              <a:buAutoNum type="arabicPeriod"/>
            </a:pPr>
            <a:r>
              <a:rPr lang="en-US" dirty="0" smtClean="0"/>
              <a:t>On the slide, select the snowflake</a:t>
            </a:r>
            <a:r>
              <a:rPr lang="en-US" baseline="0" dirty="0" smtClean="0"/>
              <a:t>.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0.42”</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0.36”</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second snowflake off the left edge of the slide. </a:t>
            </a:r>
            <a:endParaRPr lang="en-US" i="1" baseline="0" dirty="0" smtClean="0"/>
          </a:p>
          <a:p>
            <a:pPr marL="231663" indent="-231663">
              <a:buFont typeface="+mj-lt"/>
              <a:buAutoNum type="arabicPeriod"/>
            </a:pPr>
            <a:endParaRPr lang="en-US" dirty="0" smtClean="0"/>
          </a:p>
          <a:p>
            <a:pPr marL="231663" indent="-231663">
              <a:buFont typeface="+mj-lt"/>
              <a:buAutoNum type="arabicPeriod"/>
            </a:pPr>
            <a:endParaRPr lang="en-US" dirty="0" smtClean="0"/>
          </a:p>
          <a:p>
            <a:pPr marL="231663" indent="-231663"/>
            <a:r>
              <a:rPr lang="en-US" dirty="0" smtClean="0"/>
              <a:t>To reproduce the third snowflake effect on this slide, do the following:</a:t>
            </a:r>
          </a:p>
          <a:p>
            <a:pPr marL="231663" indent="-23166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baseline="0" dirty="0" smtClean="0"/>
              <a:t>0.56”</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0.48”</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third snowflake off the left edge of the slide, below and slightly left of the second snowflake. </a:t>
            </a:r>
            <a:endParaRPr lang="en-US" i="1" baseline="0" dirty="0" smtClean="0"/>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text box for the quotation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18</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to the right of the first snowflake, near the top left corner of the slide.</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defTabSz="926653">
              <a:defRPr/>
            </a:pPr>
            <a:r>
              <a:rPr lang="en-US" baseline="0" dirty="0" smtClean="0"/>
              <a:t>To reproduce the text box for the quotation attribution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attribution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below and to the right of the quotation text box.</a:t>
            </a:r>
          </a:p>
          <a:p>
            <a:pPr marL="231663" indent="-231663"/>
            <a:endParaRPr lang="en-US" baseline="0" dirty="0" smtClean="0"/>
          </a:p>
          <a:p>
            <a:pPr marL="231663" indent="-231663"/>
            <a:endParaRPr lang="en-US" baseline="0" dirty="0" smtClean="0"/>
          </a:p>
          <a:p>
            <a:r>
              <a:rPr lang="en-US" baseline="0" dirty="0" smtClean="0"/>
              <a:t>To reproduce the animation effects for the second snowflake from the top, do the following:</a:t>
            </a:r>
            <a:endParaRPr lang="en-US" b="1" baseline="0" dirty="0" smtClean="0"/>
          </a:p>
          <a:p>
            <a:pPr marL="231663" indent="-23166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31663" indent="-23166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94990" lvl="1" indent="-23166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94990" lvl="1" indent="-23166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94990" lvl="1" indent="-23166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94990" lvl="1" indent="-23166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94990" lvl="1" indent="-23166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94990" lvl="1" indent="-23166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third snowflake from the top, do the following:</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94990" lvl="1" indent="-231663">
              <a:buFont typeface="+mj-lt"/>
              <a:buAutoNum type="arabicPeriod"/>
            </a:pPr>
            <a:r>
              <a:rPr lang="en-US" b="0" baseline="0" dirty="0" smtClean="0"/>
              <a:t>Drag</a:t>
            </a:r>
            <a:r>
              <a:rPr lang="en-US" baseline="0" dirty="0" smtClean="0"/>
              <a:t> the third point at the intersection of the 0.00 vertical and horizontal drawing guides.</a:t>
            </a:r>
          </a:p>
          <a:p>
            <a:pPr marL="694990" lvl="1" indent="-23166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94990" lvl="1" indent="-231663" defTabSz="926653">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694990" lvl="1" indent="-23166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defTabSz="926653">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94990" lvl="1" indent="-23166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picture animation effects, do the following:</a:t>
            </a:r>
          </a:p>
          <a:p>
            <a:pPr marL="231663" indent="-23166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31663" indent="-23166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a:r>
              <a:rPr lang="en-US" b="0" baseline="0" dirty="0" smtClean="0"/>
              <a:t>To reproduce the animation effects for the first snowflake from the top, do the following:</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defTabSz="926653">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2” below the horizontal drawing guide.</a:t>
            </a:r>
          </a:p>
          <a:p>
            <a:pPr marL="694990" lvl="1" indent="-231663">
              <a:buFont typeface="+mj-lt"/>
              <a:buAutoNum type="arabicPeriod"/>
            </a:pPr>
            <a:r>
              <a:rPr lang="en-US" baseline="0" dirty="0" smtClean="0"/>
              <a:t>Drag the second point 3” to the left of the 0.00 vertical drawing guide and 3” below the horizontal drawing guide.</a:t>
            </a:r>
          </a:p>
          <a:p>
            <a:pPr marL="694990" lvl="1" indent="-231663">
              <a:buFont typeface="+mj-lt"/>
              <a:buAutoNum type="arabicPeriod"/>
            </a:pPr>
            <a:r>
              <a:rPr lang="en-US" baseline="0" dirty="0" smtClean="0"/>
              <a:t>Drag the third point 1” to the left of the 0.00 vertical drawing guide and 2.75” below the horizontal drawing guide.</a:t>
            </a:r>
          </a:p>
          <a:p>
            <a:pPr marL="694990" lvl="1" indent="-231663">
              <a:buFont typeface="+mj-lt"/>
              <a:buAutoNum type="arabicPeriod"/>
            </a:pPr>
            <a:r>
              <a:rPr lang="en-US" baseline="0" dirty="0" smtClean="0"/>
              <a:t>Drag the fourth point 2.75” to the right of the 0.00 vertical drawing guide and 1” below the horizontal drawing guide.</a:t>
            </a:r>
          </a:p>
          <a:p>
            <a:pPr marL="694990" lvl="1" indent="-231663" defTabSz="926653">
              <a:buFont typeface="+mj-lt"/>
              <a:buAutoNum type="arabicPeriod"/>
              <a:defRPr/>
            </a:pPr>
            <a:r>
              <a:rPr lang="en-US" baseline="0" dirty="0" smtClean="0"/>
              <a:t>Drag the fifth point 2.25” to the right of the 0.00 vertical drawing guide and 0.5” above the horizontal drawing guide.</a:t>
            </a:r>
          </a:p>
          <a:p>
            <a:pPr marL="694990" lvl="1" indent="-231663">
              <a:buFont typeface="+mj-lt"/>
              <a:buAutoNum type="arabicPeriod"/>
            </a:pPr>
            <a:r>
              <a:rPr lang="en-US" baseline="0" dirty="0" smtClean="0"/>
              <a:t>Drag the sixth point on the 0.00 vertical drawing guide and 2” above the horizontal drawing guide.</a:t>
            </a:r>
          </a:p>
          <a:p>
            <a:pPr marL="694990" lvl="1" indent="-231663">
              <a:buFont typeface="+mj-lt"/>
              <a:buAutoNum type="arabicPeriod"/>
            </a:pPr>
            <a:r>
              <a:rPr lang="en-US" baseline="0" dirty="0" smtClean="0"/>
              <a:t>Drag the seventh and final point on the snowflake.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31663" lvl="1" indent="-231663" defTabSz="926653">
              <a:buFont typeface="+mj-lt"/>
              <a:buAutoNum type="arabicPeriod" startAt="6"/>
              <a:defRPr/>
            </a:pPr>
            <a:r>
              <a:rPr lang="en-US" dirty="0"/>
              <a:t>Right-click the slide background area, and then click </a:t>
            </a:r>
            <a:r>
              <a:rPr lang="en-US" b="1" dirty="0"/>
              <a:t>Grid and Guides</a:t>
            </a:r>
            <a:r>
              <a:rPr lang="en-US" dirty="0"/>
              <a:t>. In the </a:t>
            </a:r>
            <a:r>
              <a:rPr lang="en-US" b="1" dirty="0"/>
              <a:t>Grid and Guides </a:t>
            </a:r>
            <a:r>
              <a:rPr lang="en-US" dirty="0"/>
              <a:t>dialog box, under </a:t>
            </a:r>
            <a:r>
              <a:rPr lang="en-US" b="1" dirty="0"/>
              <a:t>Guide settings</a:t>
            </a:r>
            <a:r>
              <a:rPr lang="en-US" dirty="0"/>
              <a:t>, clear </a:t>
            </a:r>
            <a:r>
              <a:rPr lang="en-US" b="1" dirty="0"/>
              <a:t>Display drawing guides on screen</a:t>
            </a:r>
            <a:r>
              <a:rPr lang="en-US" dirty="0"/>
              <a:t>, and then click </a:t>
            </a:r>
            <a:r>
              <a:rPr lang="en-US" b="1" dirty="0"/>
              <a:t>OK</a:t>
            </a:r>
            <a:r>
              <a:rPr lang="en-US" dirty="0"/>
              <a:t>. </a:t>
            </a:r>
            <a:endParaRPr lang="en-US" b="1" dirty="0"/>
          </a:p>
          <a:p>
            <a:pPr marL="694990" lvl="1" indent="-231663">
              <a:buFont typeface="+mj-lt"/>
              <a:buAutoNum type="arabicPeriod" startAt="6"/>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quotation text box, do the following:</a:t>
            </a:r>
          </a:p>
          <a:p>
            <a:pPr marL="231663" indent="-23166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defTabSz="926653">
              <a:defRPr/>
            </a:pPr>
            <a:r>
              <a:rPr lang="en-US" baseline="0" dirty="0" smtClean="0"/>
              <a:t>To reproduce the animation effects for the quotation attribution text box, do the following:</a:t>
            </a:r>
            <a:endParaRPr lang="en-US" b="1" baseline="0" dirty="0" smtClean="0"/>
          </a:p>
          <a:p>
            <a:pPr marL="231663" indent="-23166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31663" indent="-23166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7</a:t>
            </a:fld>
            <a:endParaRPr lang="en-US"/>
          </a:p>
        </p:txBody>
      </p:sp>
    </p:spTree>
    <p:extLst>
      <p:ext uri="{BB962C8B-B14F-4D97-AF65-F5344CB8AC3E}">
        <p14:creationId xmlns:p14="http://schemas.microsoft.com/office/powerpoint/2010/main" val="4359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a:t>Animated snow scene</a:t>
            </a:r>
          </a:p>
          <a:p>
            <a:r>
              <a:rPr lang="en-US" sz="1400" dirty="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31663" indent="-231663"/>
            <a:endParaRPr lang="en-US" b="0" baseline="0" dirty="0" smtClean="0"/>
          </a:p>
          <a:p>
            <a:pPr marL="231663" indent="-231663"/>
            <a:endParaRPr lang="en-US" b="0" baseline="0" dirty="0" smtClean="0"/>
          </a:p>
          <a:p>
            <a:r>
              <a:rPr lang="en-US" baseline="0" dirty="0" smtClean="0"/>
              <a:t>To display and set the drawing guides, do the following:</a:t>
            </a:r>
          </a:p>
          <a:p>
            <a:pPr marL="231663" indent="-231663">
              <a:buFont typeface="+mj-lt"/>
              <a:buAutoNum type="arabicPeriod"/>
            </a:pPr>
            <a:r>
              <a:rPr lang="en-US" dirty="0"/>
              <a:t>Right-click the slide background and select </a:t>
            </a:r>
            <a:r>
              <a:rPr lang="en-US" b="1" dirty="0"/>
              <a:t>Grid and Guides</a:t>
            </a:r>
            <a:r>
              <a:rPr lang="en-US" dirty="0"/>
              <a:t>.</a:t>
            </a:r>
            <a:r>
              <a:rPr lang="en-US" b="1" dirty="0"/>
              <a:t> </a:t>
            </a:r>
            <a:r>
              <a:rPr lang="en-US" dirty="0"/>
              <a:t>In the </a:t>
            </a:r>
            <a:r>
              <a:rPr lang="en-US" b="1" dirty="0"/>
              <a:t>Grid and Guides</a:t>
            </a:r>
            <a:r>
              <a:rPr lang="en-US" dirty="0"/>
              <a:t> dialog box, under </a:t>
            </a:r>
            <a:r>
              <a:rPr lang="en-US" b="1" dirty="0"/>
              <a:t>Guide</a:t>
            </a:r>
            <a:r>
              <a:rPr lang="en-US" dirty="0"/>
              <a:t> </a:t>
            </a:r>
            <a:r>
              <a:rPr lang="en-US" b="1" dirty="0"/>
              <a:t>settings</a:t>
            </a:r>
            <a:r>
              <a:rPr lang="en-US" dirty="0"/>
              <a:t>, select </a:t>
            </a:r>
            <a:r>
              <a:rPr lang="en-US" b="1" dirty="0"/>
              <a:t>Display</a:t>
            </a:r>
            <a:r>
              <a:rPr lang="en-US" dirty="0"/>
              <a:t> </a:t>
            </a:r>
            <a:r>
              <a:rPr lang="en-US" b="1" dirty="0"/>
              <a:t>drawing</a:t>
            </a:r>
            <a:r>
              <a:rPr lang="en-US" dirty="0"/>
              <a:t> </a:t>
            </a:r>
            <a:r>
              <a:rPr lang="en-US" b="1" dirty="0"/>
              <a:t>guides</a:t>
            </a:r>
            <a:r>
              <a:rPr lang="en-US" dirty="0"/>
              <a:t> </a:t>
            </a:r>
            <a:r>
              <a:rPr lang="en-US" b="1" dirty="0"/>
              <a:t>on screen</a:t>
            </a:r>
            <a:r>
              <a:rPr lang="en-US" dirty="0"/>
              <a:t>, and then click </a:t>
            </a:r>
            <a:r>
              <a:rPr lang="en-US" b="1" dirty="0"/>
              <a:t>OK</a:t>
            </a:r>
            <a:r>
              <a:rPr lang="en-US" dirty="0"/>
              <a:t>. (Note: One horizontal and one vertical guide will display on the slide at 0.00, the default position. As you drag the guides, the cursor will display the new position.) </a:t>
            </a:r>
          </a:p>
          <a:p>
            <a:pPr marL="231663" indent="-231663">
              <a:buFont typeface="+mj-lt"/>
              <a:buAutoNum type="arabicPeriod"/>
            </a:pPr>
            <a:r>
              <a:rPr lang="en-US" dirty="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31663" indent="-231663" defTabSz="92665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1663" indent="-231663">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 Picture </a:t>
            </a:r>
            <a:r>
              <a:rPr lang="en-US" dirty="0"/>
              <a:t>dialog box, select a picture, and then click </a:t>
            </a:r>
            <a:r>
              <a:rPr lang="en-US" b="1" dirty="0"/>
              <a:t>Insert</a:t>
            </a:r>
            <a:r>
              <a:rPr lang="en-US" dirty="0"/>
              <a:t>. </a:t>
            </a:r>
          </a:p>
          <a:p>
            <a:pPr marL="231663" indent="-231663" defTabSz="926653">
              <a:buFont typeface="+mj-lt"/>
              <a:buAutoNum type="arabicPeriod"/>
              <a:defRPr/>
            </a:pPr>
            <a:r>
              <a:rPr lang="en-US" dirty="0"/>
              <a:t>On the slide, 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picture as needed so that the height is set to </a:t>
            </a:r>
            <a:r>
              <a:rPr lang="en-US" b="1" dirty="0"/>
              <a:t>7.5”</a:t>
            </a:r>
            <a:r>
              <a:rPr lang="en-US" dirty="0"/>
              <a:t> and the width is set to </a:t>
            </a:r>
            <a:r>
              <a:rPr lang="en-US" b="1" dirty="0"/>
              <a:t>20”</a:t>
            </a:r>
            <a:r>
              <a:rPr lang="en-US" dirty="0"/>
              <a:t>. </a:t>
            </a:r>
          </a:p>
          <a:p>
            <a:pPr marL="637074" lvl="1" indent="-173747">
              <a:buFont typeface="Arial" pitchFamily="34" charset="0"/>
              <a:buChar char="•"/>
            </a:pPr>
            <a:r>
              <a:rPr lang="en-US" dirty="0"/>
              <a:t>To crop the picture, click </a:t>
            </a:r>
            <a:r>
              <a:rPr lang="en-US" b="1" dirty="0"/>
              <a:t>Crop</a:t>
            </a:r>
            <a:r>
              <a:rPr lang="en-US" dirty="0"/>
              <a:t> in the left pane, and in the </a:t>
            </a:r>
            <a:r>
              <a:rPr lang="en-US" b="1" dirty="0"/>
              <a:t>Crop</a:t>
            </a:r>
            <a:r>
              <a:rPr lang="en-US" dirty="0"/>
              <a: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a:t>
            </a:r>
          </a:p>
          <a:p>
            <a:pPr marL="637074" lvl="1" indent="-173747">
              <a:buFont typeface="Arial" pitchFamily="34" charset="0"/>
              <a:buChar char="•"/>
            </a:pPr>
            <a:r>
              <a:rPr lang="en-US" dirty="0"/>
              <a:t>To resize the picture, click </a:t>
            </a:r>
            <a:r>
              <a:rPr lang="en-US" b="1" dirty="0"/>
              <a:t>Size</a:t>
            </a:r>
            <a:r>
              <a:rPr lang="en-US" dirty="0"/>
              <a:t> in the left pane, and in the </a:t>
            </a:r>
            <a:r>
              <a:rPr lang="en-US" b="1" dirty="0"/>
              <a:t>Size</a:t>
            </a:r>
            <a:r>
              <a:rPr lang="en-US" dirty="0"/>
              <a: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1663" indent="-23166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94990" lvl="1" indent="-231663">
              <a:buFont typeface="+mj-lt"/>
              <a:buAutoNum type="arabicPeriod"/>
            </a:pPr>
            <a:r>
              <a:rPr lang="en-US" baseline="0" dirty="0" smtClean="0"/>
              <a:t>Click </a:t>
            </a:r>
            <a:r>
              <a:rPr lang="en-US" b="1" baseline="0" dirty="0" smtClean="0"/>
              <a:t>Align to Slide</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first snowflake effect on this slide, do the following:</a:t>
            </a:r>
          </a:p>
          <a:p>
            <a:pPr marL="231663" indent="-231663" defTabSz="926653">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a:t>
            </a:r>
          </a:p>
          <a:p>
            <a:pPr marL="231663" indent="-231663" defTabSz="926653">
              <a:buFont typeface="+mj-lt"/>
              <a:buAutoNum type="arabicPeriod"/>
              <a:defRPr/>
            </a:pPr>
            <a:r>
              <a:rPr lang="en-US" dirty="0"/>
              <a:t>In the </a:t>
            </a:r>
            <a:r>
              <a:rPr lang="en-US" b="1" dirty="0"/>
              <a:t>Clip Art</a:t>
            </a:r>
            <a:r>
              <a:rPr lang="en-US" dirty="0"/>
              <a:t> pane, in the </a:t>
            </a:r>
            <a:r>
              <a:rPr lang="en-US" b="1" dirty="0"/>
              <a:t>Search for</a:t>
            </a:r>
            <a:r>
              <a:rPr lang="en-US" dirty="0"/>
              <a:t> box, enter </a:t>
            </a:r>
            <a:r>
              <a:rPr lang="en-US" b="1" dirty="0"/>
              <a:t>j0299587.wmf</a:t>
            </a:r>
            <a:r>
              <a:rPr lang="en-US" dirty="0"/>
              <a:t>, clear the </a:t>
            </a:r>
            <a:r>
              <a:rPr lang="en-US" b="1" dirty="0"/>
              <a:t>Include Office.com content </a:t>
            </a:r>
            <a:r>
              <a:rPr lang="en-US" dirty="0"/>
              <a:t>check box and then click </a:t>
            </a:r>
            <a:r>
              <a:rPr lang="en-US" b="1" dirty="0"/>
              <a:t>Go</a:t>
            </a:r>
            <a:r>
              <a:rPr lang="en-US" dirty="0"/>
              <a:t>. Select the clip art file in the pane to insert it into the slide. Note: If you choose another clip art file, the clip art must be in the Windows Metafile format (.</a:t>
            </a:r>
            <a:r>
              <a:rPr lang="en-US" dirty="0" err="1"/>
              <a:t>wmf</a:t>
            </a:r>
            <a:r>
              <a:rPr lang="en-US" dirty="0"/>
              <a:t>). </a:t>
            </a:r>
            <a:endParaRPr lang="en-US" i="1" dirty="0"/>
          </a:p>
          <a:p>
            <a:pPr marL="231663" indent="-231663" defTabSz="926653">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a:t>
            </a:r>
          </a:p>
          <a:p>
            <a:pPr marL="231663" indent="-231663" defTabSz="926653">
              <a:buFont typeface="+mj-lt"/>
              <a:buAutoNum type="arabicPeriod"/>
              <a:defRPr/>
            </a:pPr>
            <a:r>
              <a:rPr lang="en-US" dirty="0"/>
              <a:t>In the </a:t>
            </a:r>
            <a:r>
              <a:rPr lang="en-US" b="1" dirty="0"/>
              <a:t>Microsoft Office PowerPoint </a:t>
            </a:r>
            <a:r>
              <a:rPr lang="en-US" dirty="0"/>
              <a:t>dialog box, click </a:t>
            </a:r>
            <a:r>
              <a:rPr lang="en-US" b="1" dirty="0"/>
              <a:t>Yes</a:t>
            </a:r>
            <a:r>
              <a:rPr lang="en-US" dirty="0"/>
              <a:t>. </a:t>
            </a:r>
            <a:endParaRPr lang="en-US" i="1" dirty="0"/>
          </a:p>
          <a:p>
            <a:pPr marL="231663" indent="-231663" defTabSz="926653">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1663" indent="-231663" defTabSz="926653">
              <a:buFont typeface="+mj-lt"/>
              <a:buAutoNum type="arabicPeriod"/>
              <a:defRPr/>
            </a:pPr>
            <a:r>
              <a:rPr lang="en-US" dirty="0"/>
              <a:t>In the </a:t>
            </a:r>
            <a:r>
              <a:rPr lang="en-US" b="1" dirty="0"/>
              <a:t>Selection and Visibility </a:t>
            </a:r>
            <a:r>
              <a:rPr lang="en-US" dirty="0"/>
              <a:t>task</a:t>
            </a:r>
            <a:r>
              <a:rPr lang="en-US" b="1" dirty="0"/>
              <a:t>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1663" indent="-231663" defTabSz="926653">
              <a:buFont typeface="+mj-lt"/>
              <a:buAutoNum type="arabicPeriod"/>
              <a:defRPr/>
            </a:pPr>
            <a:r>
              <a:rPr lang="en-US" dirty="0"/>
              <a:t>Also in the </a:t>
            </a:r>
            <a:r>
              <a:rPr lang="en-US" b="1" dirty="0"/>
              <a:t>Selection and Visibility</a:t>
            </a:r>
            <a:r>
              <a:rPr lang="en-US" dirty="0"/>
              <a:t> pane, do the following:</a:t>
            </a:r>
          </a:p>
          <a:p>
            <a:pPr marL="694990" lvl="1" indent="-231663" defTabSz="926653">
              <a:buFont typeface="+mj-lt"/>
              <a:buAutoNum type="arabicPeriod"/>
              <a:defRPr/>
            </a:pPr>
            <a:r>
              <a:rPr lang="en-US" dirty="0"/>
              <a:t>Select the </a:t>
            </a:r>
            <a:r>
              <a:rPr lang="en-US" b="1" dirty="0" err="1"/>
              <a:t>Autoshape</a:t>
            </a:r>
            <a:r>
              <a:rPr lang="en-US" dirty="0"/>
              <a:t> object, and then press DELETE. </a:t>
            </a:r>
          </a:p>
          <a:p>
            <a:pPr marL="694990" lvl="1" indent="-231663" defTabSz="926653">
              <a:buFont typeface="+mj-lt"/>
              <a:buAutoNum type="arabicPeriod"/>
              <a:defRPr/>
            </a:pPr>
            <a:r>
              <a:rPr lang="en-US" dirty="0"/>
              <a:t>Press and hold CTRL+SHIFT, select all of the rectangle shapes, and then press DELETE.</a:t>
            </a:r>
          </a:p>
          <a:p>
            <a:pPr marL="231663" lvl="1" indent="-231663" defTabSz="926653">
              <a:buFont typeface="+mj-lt"/>
              <a:buAutoNum type="arabicPeriod" startAt="8"/>
              <a:defRPr/>
            </a:pPr>
            <a:r>
              <a:rPr lang="en-US" dirty="0"/>
              <a:t>Also in the </a:t>
            </a:r>
            <a:r>
              <a:rPr lang="en-US" b="1" dirty="0"/>
              <a:t>Selection and Visibility</a:t>
            </a:r>
            <a:r>
              <a:rPr lang="en-US" dirty="0"/>
              <a:t> task pane, p</a:t>
            </a:r>
            <a:r>
              <a:rPr lang="en-US" baseline="0" dirty="0" smtClean="0"/>
              <a:t>ress and hold CTRL</a:t>
            </a:r>
            <a:r>
              <a:rPr lang="en-US" dirty="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31663" lvl="1" indent="-231663" defTabSz="926653">
              <a:buFont typeface="+mj-lt"/>
              <a:buAutoNum type="arabicPeriod" startAt="8"/>
              <a:defRPr/>
            </a:pPr>
            <a:r>
              <a:rPr lang="en-US" dirty="0"/>
              <a:t>Also in the </a:t>
            </a:r>
            <a:r>
              <a:rPr lang="en-US" b="1" dirty="0"/>
              <a:t>Selection and Visibility</a:t>
            </a:r>
            <a:r>
              <a:rPr lang="en-US" dirty="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31663" lvl="1" indent="-231663" defTabSz="926653">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31663" lvl="1" indent="-231663" defTabSz="926653">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1”</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0.87”</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endParaRPr lang="en-US" baseline="0" dirty="0" smtClean="0"/>
          </a:p>
          <a:p>
            <a:pPr marL="231663" indent="-231663">
              <a:buFont typeface="+mj-lt"/>
              <a:buAutoNum type="arabicPeriod" startAt="12"/>
            </a:pPr>
            <a:r>
              <a:rPr lang="en-US" baseline="0" dirty="0" smtClean="0"/>
              <a:t>Drag the snowflake into the top left corner of the picture.</a:t>
            </a:r>
          </a:p>
          <a:p>
            <a:pPr marL="231663" indent="-231663">
              <a:buFont typeface="+mj-lt"/>
              <a:buAutoNum type="arabicPeriod" startAt="12"/>
            </a:pPr>
            <a:endParaRPr lang="en-US" dirty="0" smtClean="0"/>
          </a:p>
          <a:p>
            <a:pPr marL="231663" indent="-231663">
              <a:buFont typeface="+mj-lt"/>
              <a:buAutoNum type="arabicPeriod" startAt="12"/>
            </a:pPr>
            <a:endParaRPr lang="en-US" dirty="0" smtClean="0"/>
          </a:p>
          <a:p>
            <a:pPr marL="231663" indent="-231663"/>
            <a:r>
              <a:rPr lang="en-US" dirty="0" smtClean="0"/>
              <a:t>To reproduce the second snowflake effect on this</a:t>
            </a:r>
            <a:r>
              <a:rPr lang="en-US" baseline="0" dirty="0" smtClean="0"/>
              <a:t> slide, do the following:</a:t>
            </a:r>
            <a:endParaRPr lang="en-US" dirty="0" smtClean="0"/>
          </a:p>
          <a:p>
            <a:pPr marL="231663" indent="-231663">
              <a:buFont typeface="+mj-lt"/>
              <a:buAutoNum type="arabicPeriod"/>
            </a:pPr>
            <a:r>
              <a:rPr lang="en-US" dirty="0" smtClean="0"/>
              <a:t>On the slide, select the snowflake</a:t>
            </a:r>
            <a:r>
              <a:rPr lang="en-US" baseline="0" dirty="0" smtClean="0"/>
              <a:t>.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0.42”</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0.36”</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second snowflake off the left edge of the slide. </a:t>
            </a:r>
            <a:endParaRPr lang="en-US" i="1" baseline="0" dirty="0" smtClean="0"/>
          </a:p>
          <a:p>
            <a:pPr marL="231663" indent="-231663">
              <a:buFont typeface="+mj-lt"/>
              <a:buAutoNum type="arabicPeriod"/>
            </a:pPr>
            <a:endParaRPr lang="en-US" dirty="0" smtClean="0"/>
          </a:p>
          <a:p>
            <a:pPr marL="231663" indent="-231663">
              <a:buFont typeface="+mj-lt"/>
              <a:buAutoNum type="arabicPeriod"/>
            </a:pPr>
            <a:endParaRPr lang="en-US" dirty="0" smtClean="0"/>
          </a:p>
          <a:p>
            <a:pPr marL="231663" indent="-231663"/>
            <a:r>
              <a:rPr lang="en-US" dirty="0" smtClean="0"/>
              <a:t>To reproduce the third snowflake effect on this slide, do the following:</a:t>
            </a:r>
          </a:p>
          <a:p>
            <a:pPr marL="231663" indent="-23166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baseline="0" dirty="0" smtClean="0"/>
              <a:t>0.56”</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0.48”</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third snowflake off the left edge of the slide, below and slightly left of the second snowflake. </a:t>
            </a:r>
            <a:endParaRPr lang="en-US" i="1" baseline="0" dirty="0" smtClean="0"/>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text box for the quotation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18</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to the right of the first snowflake, near the top left corner of the slide.</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defTabSz="926653">
              <a:defRPr/>
            </a:pPr>
            <a:r>
              <a:rPr lang="en-US" baseline="0" dirty="0" smtClean="0"/>
              <a:t>To reproduce the text box for the quotation attribution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attribution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below and to the right of the quotation text box.</a:t>
            </a:r>
          </a:p>
          <a:p>
            <a:pPr marL="231663" indent="-231663"/>
            <a:endParaRPr lang="en-US" baseline="0" dirty="0" smtClean="0"/>
          </a:p>
          <a:p>
            <a:pPr marL="231663" indent="-231663"/>
            <a:endParaRPr lang="en-US" baseline="0" dirty="0" smtClean="0"/>
          </a:p>
          <a:p>
            <a:r>
              <a:rPr lang="en-US" baseline="0" dirty="0" smtClean="0"/>
              <a:t>To reproduce the animation effects for the second snowflake from the top, do the following:</a:t>
            </a:r>
            <a:endParaRPr lang="en-US" b="1" baseline="0" dirty="0" smtClean="0"/>
          </a:p>
          <a:p>
            <a:pPr marL="231663" indent="-23166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31663" indent="-23166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94990" lvl="1" indent="-23166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94990" lvl="1" indent="-23166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94990" lvl="1" indent="-23166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94990" lvl="1" indent="-23166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94990" lvl="1" indent="-23166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94990" lvl="1" indent="-23166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third snowflake from the top, do the following:</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94990" lvl="1" indent="-231663">
              <a:buFont typeface="+mj-lt"/>
              <a:buAutoNum type="arabicPeriod"/>
            </a:pPr>
            <a:r>
              <a:rPr lang="en-US" b="0" baseline="0" dirty="0" smtClean="0"/>
              <a:t>Drag</a:t>
            </a:r>
            <a:r>
              <a:rPr lang="en-US" baseline="0" dirty="0" smtClean="0"/>
              <a:t> the third point at the intersection of the 0.00 vertical and horizontal drawing guides.</a:t>
            </a:r>
          </a:p>
          <a:p>
            <a:pPr marL="694990" lvl="1" indent="-23166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94990" lvl="1" indent="-231663" defTabSz="926653">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694990" lvl="1" indent="-23166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defTabSz="926653">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94990" lvl="1" indent="-23166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picture animation effects, do the following:</a:t>
            </a:r>
          </a:p>
          <a:p>
            <a:pPr marL="231663" indent="-23166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31663" indent="-23166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a:r>
              <a:rPr lang="en-US" b="0" baseline="0" dirty="0" smtClean="0"/>
              <a:t>To reproduce the animation effects for the first snowflake from the top, do the following:</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defTabSz="926653">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2” below the horizontal drawing guide.</a:t>
            </a:r>
          </a:p>
          <a:p>
            <a:pPr marL="694990" lvl="1" indent="-231663">
              <a:buFont typeface="+mj-lt"/>
              <a:buAutoNum type="arabicPeriod"/>
            </a:pPr>
            <a:r>
              <a:rPr lang="en-US" baseline="0" dirty="0" smtClean="0"/>
              <a:t>Drag the second point 3” to the left of the 0.00 vertical drawing guide and 3” below the horizontal drawing guide.</a:t>
            </a:r>
          </a:p>
          <a:p>
            <a:pPr marL="694990" lvl="1" indent="-231663">
              <a:buFont typeface="+mj-lt"/>
              <a:buAutoNum type="arabicPeriod"/>
            </a:pPr>
            <a:r>
              <a:rPr lang="en-US" baseline="0" dirty="0" smtClean="0"/>
              <a:t>Drag the third point 1” to the left of the 0.00 vertical drawing guide and 2.75” below the horizontal drawing guide.</a:t>
            </a:r>
          </a:p>
          <a:p>
            <a:pPr marL="694990" lvl="1" indent="-231663">
              <a:buFont typeface="+mj-lt"/>
              <a:buAutoNum type="arabicPeriod"/>
            </a:pPr>
            <a:r>
              <a:rPr lang="en-US" baseline="0" dirty="0" smtClean="0"/>
              <a:t>Drag the fourth point 2.75” to the right of the 0.00 vertical drawing guide and 1” below the horizontal drawing guide.</a:t>
            </a:r>
          </a:p>
          <a:p>
            <a:pPr marL="694990" lvl="1" indent="-231663" defTabSz="926653">
              <a:buFont typeface="+mj-lt"/>
              <a:buAutoNum type="arabicPeriod"/>
              <a:defRPr/>
            </a:pPr>
            <a:r>
              <a:rPr lang="en-US" baseline="0" dirty="0" smtClean="0"/>
              <a:t>Drag the fifth point 2.25” to the right of the 0.00 vertical drawing guide and 0.5” above the horizontal drawing guide.</a:t>
            </a:r>
          </a:p>
          <a:p>
            <a:pPr marL="694990" lvl="1" indent="-231663">
              <a:buFont typeface="+mj-lt"/>
              <a:buAutoNum type="arabicPeriod"/>
            </a:pPr>
            <a:r>
              <a:rPr lang="en-US" baseline="0" dirty="0" smtClean="0"/>
              <a:t>Drag the sixth point on the 0.00 vertical drawing guide and 2” above the horizontal drawing guide.</a:t>
            </a:r>
          </a:p>
          <a:p>
            <a:pPr marL="694990" lvl="1" indent="-231663">
              <a:buFont typeface="+mj-lt"/>
              <a:buAutoNum type="arabicPeriod"/>
            </a:pPr>
            <a:r>
              <a:rPr lang="en-US" baseline="0" dirty="0" smtClean="0"/>
              <a:t>Drag the seventh and final point on the snowflake.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31663" lvl="1" indent="-231663" defTabSz="926653">
              <a:buFont typeface="+mj-lt"/>
              <a:buAutoNum type="arabicPeriod" startAt="6"/>
              <a:defRPr/>
            </a:pPr>
            <a:r>
              <a:rPr lang="en-US" dirty="0"/>
              <a:t>Right-click the slide background area, and then click </a:t>
            </a:r>
            <a:r>
              <a:rPr lang="en-US" b="1" dirty="0"/>
              <a:t>Grid and Guides</a:t>
            </a:r>
            <a:r>
              <a:rPr lang="en-US" dirty="0"/>
              <a:t>. In the </a:t>
            </a:r>
            <a:r>
              <a:rPr lang="en-US" b="1" dirty="0"/>
              <a:t>Grid and Guides </a:t>
            </a:r>
            <a:r>
              <a:rPr lang="en-US" dirty="0"/>
              <a:t>dialog box, under </a:t>
            </a:r>
            <a:r>
              <a:rPr lang="en-US" b="1" dirty="0"/>
              <a:t>Guide settings</a:t>
            </a:r>
            <a:r>
              <a:rPr lang="en-US" dirty="0"/>
              <a:t>, clear </a:t>
            </a:r>
            <a:r>
              <a:rPr lang="en-US" b="1" dirty="0"/>
              <a:t>Display drawing guides on screen</a:t>
            </a:r>
            <a:r>
              <a:rPr lang="en-US" dirty="0"/>
              <a:t>, and then click </a:t>
            </a:r>
            <a:r>
              <a:rPr lang="en-US" b="1" dirty="0"/>
              <a:t>OK</a:t>
            </a:r>
            <a:r>
              <a:rPr lang="en-US" dirty="0"/>
              <a:t>. </a:t>
            </a:r>
            <a:endParaRPr lang="en-US" b="1" dirty="0"/>
          </a:p>
          <a:p>
            <a:pPr marL="694990" lvl="1" indent="-231663">
              <a:buFont typeface="+mj-lt"/>
              <a:buAutoNum type="arabicPeriod" startAt="6"/>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quotation text box, do the following:</a:t>
            </a:r>
          </a:p>
          <a:p>
            <a:pPr marL="231663" indent="-23166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defTabSz="926653">
              <a:defRPr/>
            </a:pPr>
            <a:r>
              <a:rPr lang="en-US" baseline="0" dirty="0" smtClean="0"/>
              <a:t>To reproduce the animation effects for the quotation attribution text box, do the following:</a:t>
            </a:r>
            <a:endParaRPr lang="en-US" b="1" baseline="0" dirty="0" smtClean="0"/>
          </a:p>
          <a:p>
            <a:pPr marL="231663" indent="-23166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31663" indent="-23166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8</a:t>
            </a:fld>
            <a:endParaRPr lang="en-US"/>
          </a:p>
        </p:txBody>
      </p:sp>
    </p:spTree>
    <p:extLst>
      <p:ext uri="{BB962C8B-B14F-4D97-AF65-F5344CB8AC3E}">
        <p14:creationId xmlns:p14="http://schemas.microsoft.com/office/powerpoint/2010/main" val="419669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a:t>Animated snow scene</a:t>
            </a:r>
          </a:p>
          <a:p>
            <a:r>
              <a:rPr lang="en-US" sz="1400" dirty="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31663" indent="-231663"/>
            <a:endParaRPr lang="en-US" b="0" baseline="0" dirty="0" smtClean="0"/>
          </a:p>
          <a:p>
            <a:pPr marL="231663" indent="-231663"/>
            <a:endParaRPr lang="en-US" b="0" baseline="0" dirty="0" smtClean="0"/>
          </a:p>
          <a:p>
            <a:r>
              <a:rPr lang="en-US" baseline="0" dirty="0" smtClean="0"/>
              <a:t>To display and set the drawing guides, do the following:</a:t>
            </a:r>
          </a:p>
          <a:p>
            <a:pPr marL="231663" indent="-231663">
              <a:buFont typeface="+mj-lt"/>
              <a:buAutoNum type="arabicPeriod"/>
            </a:pPr>
            <a:r>
              <a:rPr lang="en-US" dirty="0"/>
              <a:t>Right-click the slide background and select </a:t>
            </a:r>
            <a:r>
              <a:rPr lang="en-US" b="1" dirty="0"/>
              <a:t>Grid and Guides</a:t>
            </a:r>
            <a:r>
              <a:rPr lang="en-US" dirty="0"/>
              <a:t>.</a:t>
            </a:r>
            <a:r>
              <a:rPr lang="en-US" b="1" dirty="0"/>
              <a:t> </a:t>
            </a:r>
            <a:r>
              <a:rPr lang="en-US" dirty="0"/>
              <a:t>In the </a:t>
            </a:r>
            <a:r>
              <a:rPr lang="en-US" b="1" dirty="0"/>
              <a:t>Grid and Guides</a:t>
            </a:r>
            <a:r>
              <a:rPr lang="en-US" dirty="0"/>
              <a:t> dialog box, under </a:t>
            </a:r>
            <a:r>
              <a:rPr lang="en-US" b="1" dirty="0"/>
              <a:t>Guide</a:t>
            </a:r>
            <a:r>
              <a:rPr lang="en-US" dirty="0"/>
              <a:t> </a:t>
            </a:r>
            <a:r>
              <a:rPr lang="en-US" b="1" dirty="0"/>
              <a:t>settings</a:t>
            </a:r>
            <a:r>
              <a:rPr lang="en-US" dirty="0"/>
              <a:t>, select </a:t>
            </a:r>
            <a:r>
              <a:rPr lang="en-US" b="1" dirty="0"/>
              <a:t>Display</a:t>
            </a:r>
            <a:r>
              <a:rPr lang="en-US" dirty="0"/>
              <a:t> </a:t>
            </a:r>
            <a:r>
              <a:rPr lang="en-US" b="1" dirty="0"/>
              <a:t>drawing</a:t>
            </a:r>
            <a:r>
              <a:rPr lang="en-US" dirty="0"/>
              <a:t> </a:t>
            </a:r>
            <a:r>
              <a:rPr lang="en-US" b="1" dirty="0"/>
              <a:t>guides</a:t>
            </a:r>
            <a:r>
              <a:rPr lang="en-US" dirty="0"/>
              <a:t> </a:t>
            </a:r>
            <a:r>
              <a:rPr lang="en-US" b="1" dirty="0"/>
              <a:t>on screen</a:t>
            </a:r>
            <a:r>
              <a:rPr lang="en-US" dirty="0"/>
              <a:t>, and then click </a:t>
            </a:r>
            <a:r>
              <a:rPr lang="en-US" b="1" dirty="0"/>
              <a:t>OK</a:t>
            </a:r>
            <a:r>
              <a:rPr lang="en-US" dirty="0"/>
              <a:t>. (Note: One horizontal and one vertical guide will display on the slide at 0.00, the default position. As you drag the guides, the cursor will display the new position.) </a:t>
            </a:r>
          </a:p>
          <a:p>
            <a:pPr marL="231663" indent="-231663">
              <a:buFont typeface="+mj-lt"/>
              <a:buAutoNum type="arabicPeriod"/>
            </a:pPr>
            <a:r>
              <a:rPr lang="en-US" dirty="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31663" indent="-231663" defTabSz="92665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1663" indent="-231663">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 Picture </a:t>
            </a:r>
            <a:r>
              <a:rPr lang="en-US" dirty="0"/>
              <a:t>dialog box, select a picture, and then click </a:t>
            </a:r>
            <a:r>
              <a:rPr lang="en-US" b="1" dirty="0"/>
              <a:t>Insert</a:t>
            </a:r>
            <a:r>
              <a:rPr lang="en-US" dirty="0"/>
              <a:t>. </a:t>
            </a:r>
          </a:p>
          <a:p>
            <a:pPr marL="231663" indent="-231663" defTabSz="926653">
              <a:buFont typeface="+mj-lt"/>
              <a:buAutoNum type="arabicPeriod"/>
              <a:defRPr/>
            </a:pPr>
            <a:r>
              <a:rPr lang="en-US" dirty="0"/>
              <a:t>On the slide, 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picture as needed so that the height is set to </a:t>
            </a:r>
            <a:r>
              <a:rPr lang="en-US" b="1" dirty="0"/>
              <a:t>7.5”</a:t>
            </a:r>
            <a:r>
              <a:rPr lang="en-US" dirty="0"/>
              <a:t> and the width is set to </a:t>
            </a:r>
            <a:r>
              <a:rPr lang="en-US" b="1" dirty="0"/>
              <a:t>20”</a:t>
            </a:r>
            <a:r>
              <a:rPr lang="en-US" dirty="0"/>
              <a:t>. </a:t>
            </a:r>
          </a:p>
          <a:p>
            <a:pPr marL="637074" lvl="1" indent="-173747">
              <a:buFont typeface="Arial" pitchFamily="34" charset="0"/>
              <a:buChar char="•"/>
            </a:pPr>
            <a:r>
              <a:rPr lang="en-US" dirty="0"/>
              <a:t>To crop the picture, click </a:t>
            </a:r>
            <a:r>
              <a:rPr lang="en-US" b="1" dirty="0"/>
              <a:t>Crop</a:t>
            </a:r>
            <a:r>
              <a:rPr lang="en-US" dirty="0"/>
              <a:t> in the left pane, and in the </a:t>
            </a:r>
            <a:r>
              <a:rPr lang="en-US" b="1" dirty="0"/>
              <a:t>Crop</a:t>
            </a:r>
            <a:r>
              <a:rPr lang="en-US" dirty="0"/>
              <a: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a:t>
            </a:r>
          </a:p>
          <a:p>
            <a:pPr marL="637074" lvl="1" indent="-173747">
              <a:buFont typeface="Arial" pitchFamily="34" charset="0"/>
              <a:buChar char="•"/>
            </a:pPr>
            <a:r>
              <a:rPr lang="en-US" dirty="0"/>
              <a:t>To resize the picture, click </a:t>
            </a:r>
            <a:r>
              <a:rPr lang="en-US" b="1" dirty="0"/>
              <a:t>Size</a:t>
            </a:r>
            <a:r>
              <a:rPr lang="en-US" dirty="0"/>
              <a:t> in the left pane, and in the </a:t>
            </a:r>
            <a:r>
              <a:rPr lang="en-US" b="1" dirty="0"/>
              <a:t>Size</a:t>
            </a:r>
            <a:r>
              <a:rPr lang="en-US" dirty="0"/>
              <a: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1663" indent="-23166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94990" lvl="1" indent="-231663">
              <a:buFont typeface="+mj-lt"/>
              <a:buAutoNum type="arabicPeriod"/>
            </a:pPr>
            <a:r>
              <a:rPr lang="en-US" baseline="0" dirty="0" smtClean="0"/>
              <a:t>Click </a:t>
            </a:r>
            <a:r>
              <a:rPr lang="en-US" b="1" baseline="0" dirty="0" smtClean="0"/>
              <a:t>Align to Slide</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94990" lvl="1" indent="-23166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first snowflake effect on this slide, do the following:</a:t>
            </a:r>
          </a:p>
          <a:p>
            <a:pPr marL="231663" indent="-231663" defTabSz="926653">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a:t>
            </a:r>
          </a:p>
          <a:p>
            <a:pPr marL="231663" indent="-231663" defTabSz="926653">
              <a:buFont typeface="+mj-lt"/>
              <a:buAutoNum type="arabicPeriod"/>
              <a:defRPr/>
            </a:pPr>
            <a:r>
              <a:rPr lang="en-US" dirty="0"/>
              <a:t>In the </a:t>
            </a:r>
            <a:r>
              <a:rPr lang="en-US" b="1" dirty="0"/>
              <a:t>Clip Art</a:t>
            </a:r>
            <a:r>
              <a:rPr lang="en-US" dirty="0"/>
              <a:t> pane, in the </a:t>
            </a:r>
            <a:r>
              <a:rPr lang="en-US" b="1" dirty="0"/>
              <a:t>Search for</a:t>
            </a:r>
            <a:r>
              <a:rPr lang="en-US" dirty="0"/>
              <a:t> box, enter </a:t>
            </a:r>
            <a:r>
              <a:rPr lang="en-US" b="1" dirty="0"/>
              <a:t>j0299587.wmf</a:t>
            </a:r>
            <a:r>
              <a:rPr lang="en-US" dirty="0"/>
              <a:t>, clear the </a:t>
            </a:r>
            <a:r>
              <a:rPr lang="en-US" b="1" dirty="0"/>
              <a:t>Include Office.com content </a:t>
            </a:r>
            <a:r>
              <a:rPr lang="en-US" dirty="0"/>
              <a:t>check box and then click </a:t>
            </a:r>
            <a:r>
              <a:rPr lang="en-US" b="1" dirty="0"/>
              <a:t>Go</a:t>
            </a:r>
            <a:r>
              <a:rPr lang="en-US" dirty="0"/>
              <a:t>. Select the clip art file in the pane to insert it into the slide. Note: If you choose another clip art file, the clip art must be in the Windows Metafile format (.</a:t>
            </a:r>
            <a:r>
              <a:rPr lang="en-US" dirty="0" err="1"/>
              <a:t>wmf</a:t>
            </a:r>
            <a:r>
              <a:rPr lang="en-US" dirty="0"/>
              <a:t>). </a:t>
            </a:r>
            <a:endParaRPr lang="en-US" i="1" dirty="0"/>
          </a:p>
          <a:p>
            <a:pPr marL="231663" indent="-231663" defTabSz="926653">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a:t>
            </a:r>
          </a:p>
          <a:p>
            <a:pPr marL="231663" indent="-231663" defTabSz="926653">
              <a:buFont typeface="+mj-lt"/>
              <a:buAutoNum type="arabicPeriod"/>
              <a:defRPr/>
            </a:pPr>
            <a:r>
              <a:rPr lang="en-US" dirty="0"/>
              <a:t>In the </a:t>
            </a:r>
            <a:r>
              <a:rPr lang="en-US" b="1" dirty="0"/>
              <a:t>Microsoft Office PowerPoint </a:t>
            </a:r>
            <a:r>
              <a:rPr lang="en-US" dirty="0"/>
              <a:t>dialog box, click </a:t>
            </a:r>
            <a:r>
              <a:rPr lang="en-US" b="1" dirty="0"/>
              <a:t>Yes</a:t>
            </a:r>
            <a:r>
              <a:rPr lang="en-US" dirty="0"/>
              <a:t>. </a:t>
            </a:r>
            <a:endParaRPr lang="en-US" i="1" dirty="0"/>
          </a:p>
          <a:p>
            <a:pPr marL="231663" indent="-231663" defTabSz="926653">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1663" indent="-231663" defTabSz="926653">
              <a:buFont typeface="+mj-lt"/>
              <a:buAutoNum type="arabicPeriod"/>
              <a:defRPr/>
            </a:pPr>
            <a:r>
              <a:rPr lang="en-US" dirty="0"/>
              <a:t>In the </a:t>
            </a:r>
            <a:r>
              <a:rPr lang="en-US" b="1" dirty="0"/>
              <a:t>Selection and Visibility </a:t>
            </a:r>
            <a:r>
              <a:rPr lang="en-US" dirty="0"/>
              <a:t>task</a:t>
            </a:r>
            <a:r>
              <a:rPr lang="en-US" b="1" dirty="0"/>
              <a:t>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1663" indent="-231663" defTabSz="926653">
              <a:buFont typeface="+mj-lt"/>
              <a:buAutoNum type="arabicPeriod"/>
              <a:defRPr/>
            </a:pPr>
            <a:r>
              <a:rPr lang="en-US" dirty="0"/>
              <a:t>Also in the </a:t>
            </a:r>
            <a:r>
              <a:rPr lang="en-US" b="1" dirty="0"/>
              <a:t>Selection and Visibility</a:t>
            </a:r>
            <a:r>
              <a:rPr lang="en-US" dirty="0"/>
              <a:t> pane, do the following:</a:t>
            </a:r>
          </a:p>
          <a:p>
            <a:pPr marL="694990" lvl="1" indent="-231663" defTabSz="926653">
              <a:buFont typeface="+mj-lt"/>
              <a:buAutoNum type="arabicPeriod"/>
              <a:defRPr/>
            </a:pPr>
            <a:r>
              <a:rPr lang="en-US" dirty="0"/>
              <a:t>Select the </a:t>
            </a:r>
            <a:r>
              <a:rPr lang="en-US" b="1" dirty="0" err="1"/>
              <a:t>Autoshape</a:t>
            </a:r>
            <a:r>
              <a:rPr lang="en-US" dirty="0"/>
              <a:t> object, and then press DELETE. </a:t>
            </a:r>
          </a:p>
          <a:p>
            <a:pPr marL="694990" lvl="1" indent="-231663" defTabSz="926653">
              <a:buFont typeface="+mj-lt"/>
              <a:buAutoNum type="arabicPeriod"/>
              <a:defRPr/>
            </a:pPr>
            <a:r>
              <a:rPr lang="en-US" dirty="0"/>
              <a:t>Press and hold CTRL+SHIFT, select all of the rectangle shapes, and then press DELETE.</a:t>
            </a:r>
          </a:p>
          <a:p>
            <a:pPr marL="231663" lvl="1" indent="-231663" defTabSz="926653">
              <a:buFont typeface="+mj-lt"/>
              <a:buAutoNum type="arabicPeriod" startAt="8"/>
              <a:defRPr/>
            </a:pPr>
            <a:r>
              <a:rPr lang="en-US" dirty="0"/>
              <a:t>Also in the </a:t>
            </a:r>
            <a:r>
              <a:rPr lang="en-US" b="1" dirty="0"/>
              <a:t>Selection and Visibility</a:t>
            </a:r>
            <a:r>
              <a:rPr lang="en-US" dirty="0"/>
              <a:t> task pane, p</a:t>
            </a:r>
            <a:r>
              <a:rPr lang="en-US" baseline="0" dirty="0" smtClean="0"/>
              <a:t>ress and hold CTRL</a:t>
            </a:r>
            <a:r>
              <a:rPr lang="en-US" dirty="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31663" lvl="1" indent="-231663" defTabSz="926653">
              <a:buFont typeface="+mj-lt"/>
              <a:buAutoNum type="arabicPeriod" startAt="8"/>
              <a:defRPr/>
            </a:pPr>
            <a:r>
              <a:rPr lang="en-US" dirty="0"/>
              <a:t>Also in the </a:t>
            </a:r>
            <a:r>
              <a:rPr lang="en-US" b="1" dirty="0"/>
              <a:t>Selection and Visibility</a:t>
            </a:r>
            <a:r>
              <a:rPr lang="en-US" dirty="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31663" lvl="1" indent="-231663" defTabSz="926653">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31663" lvl="1" indent="-231663" defTabSz="926653">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1”</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0.87”</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endParaRPr lang="en-US" baseline="0" dirty="0" smtClean="0"/>
          </a:p>
          <a:p>
            <a:pPr marL="231663" indent="-231663">
              <a:buFont typeface="+mj-lt"/>
              <a:buAutoNum type="arabicPeriod" startAt="12"/>
            </a:pPr>
            <a:r>
              <a:rPr lang="en-US" baseline="0" dirty="0" smtClean="0"/>
              <a:t>Drag the snowflake into the top left corner of the picture.</a:t>
            </a:r>
          </a:p>
          <a:p>
            <a:pPr marL="231663" indent="-231663">
              <a:buFont typeface="+mj-lt"/>
              <a:buAutoNum type="arabicPeriod" startAt="12"/>
            </a:pPr>
            <a:endParaRPr lang="en-US" dirty="0" smtClean="0"/>
          </a:p>
          <a:p>
            <a:pPr marL="231663" indent="-231663">
              <a:buFont typeface="+mj-lt"/>
              <a:buAutoNum type="arabicPeriod" startAt="12"/>
            </a:pPr>
            <a:endParaRPr lang="en-US" dirty="0" smtClean="0"/>
          </a:p>
          <a:p>
            <a:pPr marL="231663" indent="-231663"/>
            <a:r>
              <a:rPr lang="en-US" dirty="0" smtClean="0"/>
              <a:t>To reproduce the second snowflake effect on this</a:t>
            </a:r>
            <a:r>
              <a:rPr lang="en-US" baseline="0" dirty="0" smtClean="0"/>
              <a:t> slide, do the following:</a:t>
            </a:r>
            <a:endParaRPr lang="en-US" dirty="0" smtClean="0"/>
          </a:p>
          <a:p>
            <a:pPr marL="231663" indent="-231663">
              <a:buFont typeface="+mj-lt"/>
              <a:buAutoNum type="arabicPeriod"/>
            </a:pPr>
            <a:r>
              <a:rPr lang="en-US" dirty="0" smtClean="0"/>
              <a:t>On the slide, select the snowflake</a:t>
            </a:r>
            <a:r>
              <a:rPr lang="en-US" baseline="0" dirty="0" smtClean="0"/>
              <a:t>.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dirty="0"/>
              <a:t>0.42”</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0.36”</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second snowflake off the left edge of the slide. </a:t>
            </a:r>
            <a:endParaRPr lang="en-US" i="1" baseline="0" dirty="0" smtClean="0"/>
          </a:p>
          <a:p>
            <a:pPr marL="231663" indent="-231663">
              <a:buFont typeface="+mj-lt"/>
              <a:buAutoNum type="arabicPeriod"/>
            </a:pPr>
            <a:endParaRPr lang="en-US" dirty="0" smtClean="0"/>
          </a:p>
          <a:p>
            <a:pPr marL="231663" indent="-231663">
              <a:buFont typeface="+mj-lt"/>
              <a:buAutoNum type="arabicPeriod"/>
            </a:pPr>
            <a:endParaRPr lang="en-US" dirty="0" smtClean="0"/>
          </a:p>
          <a:p>
            <a:pPr marL="231663" indent="-231663"/>
            <a:r>
              <a:rPr lang="en-US" dirty="0" smtClean="0"/>
              <a:t>To reproduce the third snowflake effect on this slide, do the following:</a:t>
            </a:r>
          </a:p>
          <a:p>
            <a:pPr marL="231663" indent="-23166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endParaRPr lang="en-US" baseline="0" dirty="0" smtClean="0"/>
          </a:p>
          <a:p>
            <a:pPr marL="231663" indent="-23166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94990" lvl="1" indent="-231663" defTabSz="926653">
              <a:buFont typeface="Arial" pitchFamily="34" charset="0"/>
              <a:buChar char="•"/>
              <a:defRPr/>
            </a:pPr>
            <a:r>
              <a:rPr lang="en-US" dirty="0"/>
              <a:t>In the </a:t>
            </a:r>
            <a:r>
              <a:rPr lang="en-US" b="1" dirty="0"/>
              <a:t>Height </a:t>
            </a:r>
            <a:r>
              <a:rPr lang="en-US" dirty="0"/>
              <a:t>box, enter </a:t>
            </a:r>
            <a:r>
              <a:rPr lang="en-US" b="1" baseline="0" dirty="0" smtClean="0"/>
              <a:t>0.56”</a:t>
            </a:r>
            <a:r>
              <a:rPr lang="en-US" dirty="0"/>
              <a:t>.</a:t>
            </a:r>
          </a:p>
          <a:p>
            <a:pPr marL="694990" lvl="1" indent="-231663" defTabSz="926653">
              <a:buFont typeface="Arial" pitchFamily="34" charset="0"/>
              <a:buChar char="•"/>
              <a:defRPr/>
            </a:pPr>
            <a:r>
              <a:rPr lang="en-US" dirty="0"/>
              <a:t>In the </a:t>
            </a:r>
            <a:r>
              <a:rPr lang="en-US" b="1" dirty="0"/>
              <a:t>Width</a:t>
            </a:r>
            <a:r>
              <a:rPr lang="en-US" dirty="0"/>
              <a:t> box, enter </a:t>
            </a:r>
            <a:r>
              <a:rPr lang="en-US" b="1" dirty="0"/>
              <a:t>0.48”</a:t>
            </a:r>
            <a:r>
              <a:rPr lang="en-US" dirty="0"/>
              <a:t>.</a:t>
            </a:r>
          </a:p>
          <a:p>
            <a:pPr marL="694990" lvl="1" indent="-231663" defTabSz="926653">
              <a:buFont typeface="Arial" pitchFamily="34" charset="0"/>
              <a:buChar char="•"/>
              <a:defRPr/>
            </a:pPr>
            <a:r>
              <a:rPr lang="en-US" dirty="0"/>
              <a:t>In the </a:t>
            </a:r>
            <a:r>
              <a:rPr lang="en-US" b="1" dirty="0"/>
              <a:t>Rotation</a:t>
            </a:r>
            <a:r>
              <a:rPr lang="en-US" dirty="0"/>
              <a:t> box, enter </a:t>
            </a:r>
            <a:r>
              <a:rPr lang="en-US" b="1" dirty="0"/>
              <a:t>20</a:t>
            </a:r>
            <a:r>
              <a:rPr lang="en-US" b="1" dirty="0">
                <a:latin typeface="Arial"/>
                <a:cs typeface="Arial"/>
              </a:rPr>
              <a:t>°</a:t>
            </a:r>
            <a:r>
              <a:rPr lang="en-US" dirty="0">
                <a:latin typeface="Arial"/>
                <a:cs typeface="Arial"/>
              </a:rPr>
              <a:t>.</a:t>
            </a:r>
            <a:endParaRPr lang="en-US" dirty="0"/>
          </a:p>
          <a:p>
            <a:pPr marL="231663" indent="-231663">
              <a:buFont typeface="+mj-lt"/>
              <a:buAutoNum type="arabicPeriod"/>
            </a:pPr>
            <a:r>
              <a:rPr lang="en-US" baseline="0" dirty="0" smtClean="0"/>
              <a:t>Drag the third snowflake off the left edge of the slide, below and slightly left of the second snowflake. </a:t>
            </a:r>
            <a:endParaRPr lang="en-US" i="1" baseline="0" dirty="0" smtClean="0"/>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text box for the quotation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18</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to the right of the first snowflake, near the top left corner of the slide.</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defTabSz="926653">
              <a:defRPr/>
            </a:pPr>
            <a:r>
              <a:rPr lang="en-US" baseline="0" dirty="0" smtClean="0"/>
              <a:t>To reproduce the text box for the quotation attribution on this slide, do the following:</a:t>
            </a:r>
          </a:p>
          <a:p>
            <a:pPr marL="231663" indent="-23166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31663" indent="-231663">
              <a:buFont typeface="+mj-lt"/>
              <a:buAutoNum type="arabicPeriod"/>
            </a:pPr>
            <a:r>
              <a:rPr lang="en-US" dirty="0"/>
              <a:t>Enter text for the quotation attribution in the text box, and then select the text. On the </a:t>
            </a:r>
            <a:r>
              <a:rPr lang="en-US" b="1" dirty="0"/>
              <a:t>Home</a:t>
            </a:r>
            <a:r>
              <a:rPr lang="en-US" dirty="0"/>
              <a:t> tab, in the </a:t>
            </a:r>
            <a:r>
              <a:rPr lang="en-US" b="1" dirty="0"/>
              <a:t>Font</a:t>
            </a:r>
            <a:r>
              <a:rPr lang="en-US" dirty="0"/>
              <a:t> group, select </a:t>
            </a:r>
            <a:r>
              <a:rPr lang="en-US" b="1" baseline="0" dirty="0" smtClean="0"/>
              <a:t>Georgia</a:t>
            </a:r>
            <a:r>
              <a:rPr lang="en-US" b="1" dirty="0"/>
              <a:t> </a:t>
            </a:r>
            <a:r>
              <a:rPr lang="en-US" dirty="0"/>
              <a:t>from the </a:t>
            </a:r>
            <a:r>
              <a:rPr lang="en-US" b="1" dirty="0"/>
              <a:t>Font</a:t>
            </a:r>
            <a:r>
              <a:rPr lang="en-US" dirty="0"/>
              <a:t> list, select </a:t>
            </a:r>
            <a:r>
              <a:rPr lang="en-US" b="1" baseline="0" dirty="0" smtClean="0"/>
              <a:t>14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White, Background 1</a:t>
            </a:r>
            <a:r>
              <a:rPr lang="en-US" dirty="0"/>
              <a:t>. </a:t>
            </a:r>
            <a:endParaRPr lang="en-US" b="1" baseline="0" dirty="0" smtClean="0"/>
          </a:p>
          <a:p>
            <a:pPr marL="231663" indent="-231663">
              <a:buFont typeface="+mj-lt"/>
              <a:buAutoNum type="arabicPeriod"/>
            </a:pPr>
            <a:r>
              <a:rPr lang="en-US" baseline="0" dirty="0" smtClean="0"/>
              <a:t>Drag the text box below and to the right of the quotation text box.</a:t>
            </a:r>
          </a:p>
          <a:p>
            <a:pPr marL="231663" indent="-231663"/>
            <a:endParaRPr lang="en-US" baseline="0" dirty="0" smtClean="0"/>
          </a:p>
          <a:p>
            <a:pPr marL="231663" indent="-231663"/>
            <a:endParaRPr lang="en-US" baseline="0" dirty="0" smtClean="0"/>
          </a:p>
          <a:p>
            <a:r>
              <a:rPr lang="en-US" baseline="0" dirty="0" smtClean="0"/>
              <a:t>To reproduce the animation effects for the second snowflake from the top, do the following:</a:t>
            </a:r>
            <a:endParaRPr lang="en-US" b="1" baseline="0" dirty="0" smtClean="0"/>
          </a:p>
          <a:p>
            <a:pPr marL="231663" indent="-23166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31663" indent="-23166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94990" lvl="1" indent="-23166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94990" lvl="1" indent="-23166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94990" lvl="1" indent="-23166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94990" lvl="1" indent="-23166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94990" lvl="1" indent="-23166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94990" lvl="1" indent="-23166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31663" indent="-23166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third snowflake from the top, do the following:</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near the snowflake.</a:t>
            </a:r>
          </a:p>
          <a:p>
            <a:pPr marL="694990" lvl="1" indent="-23166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94990" lvl="1" indent="-231663">
              <a:buFont typeface="+mj-lt"/>
              <a:buAutoNum type="arabicPeriod"/>
            </a:pPr>
            <a:r>
              <a:rPr lang="en-US" b="0" baseline="0" dirty="0" smtClean="0"/>
              <a:t>Drag</a:t>
            </a:r>
            <a:r>
              <a:rPr lang="en-US" baseline="0" dirty="0" smtClean="0"/>
              <a:t> the third point at the intersection of the 0.00 vertical and horizontal drawing guides.</a:t>
            </a:r>
          </a:p>
          <a:p>
            <a:pPr marL="694990" lvl="1" indent="-23166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94990" lvl="1" indent="-231663" defTabSz="926653">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694990" lvl="1" indent="-23166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94990" lvl="1" indent="-231663" defTabSz="926653">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94990" lvl="1" indent="-23166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31663" indent="-23166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31663" indent="-231663">
              <a:buFont typeface="+mj-lt"/>
              <a:buAutoNum type="arabicPeriod"/>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picture animation effects, do the following:</a:t>
            </a:r>
          </a:p>
          <a:p>
            <a:pPr marL="231663" indent="-23166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31663" indent="-23166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a:r>
              <a:rPr lang="en-US" b="0" baseline="0" dirty="0" smtClean="0"/>
              <a:t>To reproduce the animation effects for the first snowflake from the top, do the following:</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31663" indent="-23166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31663" indent="-231663">
              <a:buFont typeface="+mj-lt"/>
              <a:buAutoNum type="arabicPeriod"/>
            </a:pPr>
            <a:r>
              <a:rPr lang="en-US" baseline="0" dirty="0" smtClean="0"/>
              <a:t>To draw the curved motion path, do the following on the slide:</a:t>
            </a:r>
            <a:endParaRPr lang="en-US" i="1" baseline="0" dirty="0" smtClean="0"/>
          </a:p>
          <a:p>
            <a:pPr marL="694990" lvl="1" indent="-23166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94990" lvl="1" indent="-23166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defTabSz="926653">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94990" lvl="1" indent="-231663">
              <a:buFont typeface="+mj-lt"/>
              <a:buAutoNum type="arabicPeriod"/>
            </a:pPr>
            <a:r>
              <a:rPr lang="en-US" b="0" baseline="0" dirty="0" smtClean="0"/>
              <a:t>Drag</a:t>
            </a:r>
            <a:r>
              <a:rPr lang="en-US" baseline="0" dirty="0" smtClean="0"/>
              <a:t> the first point off the left edge of the slide, 2” below the horizontal drawing guide.</a:t>
            </a:r>
          </a:p>
          <a:p>
            <a:pPr marL="694990" lvl="1" indent="-231663">
              <a:buFont typeface="+mj-lt"/>
              <a:buAutoNum type="arabicPeriod"/>
            </a:pPr>
            <a:r>
              <a:rPr lang="en-US" baseline="0" dirty="0" smtClean="0"/>
              <a:t>Drag the second point 3” to the left of the 0.00 vertical drawing guide and 3” below the horizontal drawing guide.</a:t>
            </a:r>
          </a:p>
          <a:p>
            <a:pPr marL="694990" lvl="1" indent="-231663">
              <a:buFont typeface="+mj-lt"/>
              <a:buAutoNum type="arabicPeriod"/>
            </a:pPr>
            <a:r>
              <a:rPr lang="en-US" baseline="0" dirty="0" smtClean="0"/>
              <a:t>Drag the third point 1” to the left of the 0.00 vertical drawing guide and 2.75” below the horizontal drawing guide.</a:t>
            </a:r>
          </a:p>
          <a:p>
            <a:pPr marL="694990" lvl="1" indent="-231663">
              <a:buFont typeface="+mj-lt"/>
              <a:buAutoNum type="arabicPeriod"/>
            </a:pPr>
            <a:r>
              <a:rPr lang="en-US" baseline="0" dirty="0" smtClean="0"/>
              <a:t>Drag the fourth point 2.75” to the right of the 0.00 vertical drawing guide and 1” below the horizontal drawing guide.</a:t>
            </a:r>
          </a:p>
          <a:p>
            <a:pPr marL="694990" lvl="1" indent="-231663" defTabSz="926653">
              <a:buFont typeface="+mj-lt"/>
              <a:buAutoNum type="arabicPeriod"/>
              <a:defRPr/>
            </a:pPr>
            <a:r>
              <a:rPr lang="en-US" baseline="0" dirty="0" smtClean="0"/>
              <a:t>Drag the fifth point 2.25” to the right of the 0.00 vertical drawing guide and 0.5” above the horizontal drawing guide.</a:t>
            </a:r>
          </a:p>
          <a:p>
            <a:pPr marL="694990" lvl="1" indent="-231663">
              <a:buFont typeface="+mj-lt"/>
              <a:buAutoNum type="arabicPeriod"/>
            </a:pPr>
            <a:r>
              <a:rPr lang="en-US" baseline="0" dirty="0" smtClean="0"/>
              <a:t>Drag the sixth point on the 0.00 vertical drawing guide and 2” above the horizontal drawing guide.</a:t>
            </a:r>
          </a:p>
          <a:p>
            <a:pPr marL="694990" lvl="1" indent="-231663">
              <a:buFont typeface="+mj-lt"/>
              <a:buAutoNum type="arabicPeriod"/>
            </a:pPr>
            <a:r>
              <a:rPr lang="en-US" baseline="0" dirty="0" smtClean="0"/>
              <a:t>Drag the seventh and final point on the snowflake.</a:t>
            </a:r>
          </a:p>
          <a:p>
            <a:pPr marL="231663" indent="-23166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31663" lvl="1" indent="-231663" defTabSz="926653">
              <a:buFont typeface="+mj-lt"/>
              <a:buAutoNum type="arabicPeriod" startAt="6"/>
              <a:defRPr/>
            </a:pPr>
            <a:r>
              <a:rPr lang="en-US" dirty="0"/>
              <a:t>Right-click the slide background area, and then click </a:t>
            </a:r>
            <a:r>
              <a:rPr lang="en-US" b="1" dirty="0"/>
              <a:t>Grid and Guides</a:t>
            </a:r>
            <a:r>
              <a:rPr lang="en-US" dirty="0"/>
              <a:t>. In the </a:t>
            </a:r>
            <a:r>
              <a:rPr lang="en-US" b="1" dirty="0"/>
              <a:t>Grid and Guides </a:t>
            </a:r>
            <a:r>
              <a:rPr lang="en-US" dirty="0"/>
              <a:t>dialog box, under </a:t>
            </a:r>
            <a:r>
              <a:rPr lang="en-US" b="1" dirty="0"/>
              <a:t>Guide settings</a:t>
            </a:r>
            <a:r>
              <a:rPr lang="en-US" dirty="0"/>
              <a:t>, clear </a:t>
            </a:r>
            <a:r>
              <a:rPr lang="en-US" b="1" dirty="0"/>
              <a:t>Display drawing guides on screen</a:t>
            </a:r>
            <a:r>
              <a:rPr lang="en-US" dirty="0"/>
              <a:t>, and then click </a:t>
            </a:r>
            <a:r>
              <a:rPr lang="en-US" b="1" dirty="0"/>
              <a:t>OK</a:t>
            </a:r>
            <a:r>
              <a:rPr lang="en-US" dirty="0"/>
              <a:t>. </a:t>
            </a:r>
            <a:endParaRPr lang="en-US" b="1" dirty="0"/>
          </a:p>
          <a:p>
            <a:pPr marL="694990" lvl="1" indent="-231663">
              <a:buFont typeface="+mj-lt"/>
              <a:buAutoNum type="arabicPeriod" startAt="6"/>
            </a:pPr>
            <a:endParaRPr lang="en-US" baseline="0" dirty="0" smtClean="0"/>
          </a:p>
          <a:p>
            <a:pPr marL="231663" indent="-231663">
              <a:buFont typeface="+mj-lt"/>
              <a:buAutoNum type="arabicPeriod"/>
            </a:pPr>
            <a:endParaRPr lang="en-US" baseline="0" dirty="0" smtClean="0"/>
          </a:p>
          <a:p>
            <a:pPr marL="231663" indent="-231663"/>
            <a:r>
              <a:rPr lang="en-US" baseline="0" dirty="0" smtClean="0"/>
              <a:t>To reproduce the animation effects for the quotation text box, do the following:</a:t>
            </a:r>
          </a:p>
          <a:p>
            <a:pPr marL="231663" indent="-23166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94990" lvl="1" indent="-23166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94990" lvl="1" indent="-23166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31663" indent="-231663">
              <a:buFont typeface="+mj-lt"/>
              <a:buAutoNum type="arabicPeriod"/>
            </a:pPr>
            <a:endParaRPr lang="en-US" b="1" baseline="0" dirty="0" smtClean="0"/>
          </a:p>
          <a:p>
            <a:pPr marL="231663" indent="-231663">
              <a:buFont typeface="+mj-lt"/>
              <a:buAutoNum type="arabicPeriod"/>
            </a:pPr>
            <a:endParaRPr lang="en-US" b="1" baseline="0" dirty="0" smtClean="0"/>
          </a:p>
          <a:p>
            <a:pPr marL="231663" indent="-231663" defTabSz="926653">
              <a:defRPr/>
            </a:pPr>
            <a:r>
              <a:rPr lang="en-US" baseline="0" dirty="0" smtClean="0"/>
              <a:t>To reproduce the animation effects for the quotation attribution text box, do the following:</a:t>
            </a:r>
            <a:endParaRPr lang="en-US" b="1" baseline="0" dirty="0" smtClean="0"/>
          </a:p>
          <a:p>
            <a:pPr marL="231663" indent="-23166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31663" indent="-23166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94990" lvl="1" indent="-23166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94990" lvl="1" indent="-23166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94990" lvl="1" indent="-23166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31663" indent="-23166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9</a:t>
            </a:fld>
            <a:endParaRPr lang="en-US"/>
          </a:p>
        </p:txBody>
      </p:sp>
    </p:spTree>
    <p:extLst>
      <p:ext uri="{BB962C8B-B14F-4D97-AF65-F5344CB8AC3E}">
        <p14:creationId xmlns:p14="http://schemas.microsoft.com/office/powerpoint/2010/main" val="329501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00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97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13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93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04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67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03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64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77271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96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9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489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0" y="-33867"/>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8" name="Picture 7" descr="flake5.png"/>
          <p:cNvPicPr>
            <a:picLocks/>
          </p:cNvPicPr>
          <p:nvPr/>
        </p:nvPicPr>
        <p:blipFill>
          <a:blip r:embed="rId6" cstate="print"/>
          <a:stretch>
            <a:fillRect/>
          </a:stretch>
        </p:blipFill>
        <p:spPr>
          <a:xfrm rot="1019252">
            <a:off x="193061" y="95484"/>
            <a:ext cx="790733" cy="918055"/>
          </a:xfrm>
          <a:prstGeom prst="rect">
            <a:avLst/>
          </a:prstGeom>
          <a:effectLst/>
        </p:spPr>
      </p:pic>
      <p:sp>
        <p:nvSpPr>
          <p:cNvPr id="2" name="TextBox 1"/>
          <p:cNvSpPr txBox="1"/>
          <p:nvPr/>
        </p:nvSpPr>
        <p:spPr>
          <a:xfrm>
            <a:off x="1028700" y="1153974"/>
            <a:ext cx="6858000" cy="2308324"/>
          </a:xfrm>
          <a:prstGeom prst="rect">
            <a:avLst/>
          </a:prstGeom>
          <a:noFill/>
        </p:spPr>
        <p:txBody>
          <a:bodyPr wrap="square" rtlCol="0">
            <a:spAutoFit/>
          </a:bodyPr>
          <a:lstStyle/>
          <a:p>
            <a:pPr algn="ctr"/>
            <a:r>
              <a:rPr lang="en-US" sz="7200" b="1" dirty="0" smtClean="0">
                <a:ln w="12700">
                  <a:solidFill>
                    <a:schemeClr val="bg1"/>
                  </a:solidFill>
                </a:ln>
                <a:latin typeface="Berlin Sans FB Demi" panose="020E0802020502020306" pitchFamily="34" charset="0"/>
              </a:rPr>
              <a:t>Hitting the Refresh Button</a:t>
            </a:r>
            <a:endParaRPr lang="en-US" sz="7200" b="1" dirty="0">
              <a:ln w="12700">
                <a:solidFill>
                  <a:schemeClr val="bg1"/>
                </a:solidFill>
              </a:ln>
              <a:latin typeface="Berlin Sans FB Demi" panose="020E0802020502020306" pitchFamily="34" charset="0"/>
            </a:endParaRPr>
          </a:p>
        </p:txBody>
      </p:sp>
      <p:sp>
        <p:nvSpPr>
          <p:cNvPr id="3" name="TextBox 2"/>
          <p:cNvSpPr txBox="1"/>
          <p:nvPr/>
        </p:nvSpPr>
        <p:spPr>
          <a:xfrm>
            <a:off x="2438400" y="4069674"/>
            <a:ext cx="4267200" cy="1015663"/>
          </a:xfrm>
          <a:prstGeom prst="rect">
            <a:avLst/>
          </a:prstGeom>
          <a:noFill/>
        </p:spPr>
        <p:txBody>
          <a:bodyPr wrap="square" rtlCol="0">
            <a:spAutoFit/>
          </a:bodyPr>
          <a:lstStyle/>
          <a:p>
            <a:pPr algn="ctr"/>
            <a:r>
              <a:rPr lang="en-US" sz="6000" b="1" dirty="0" smtClean="0">
                <a:ln w="12700">
                  <a:solidFill>
                    <a:schemeClr val="bg1"/>
                  </a:solidFill>
                </a:ln>
                <a:latin typeface="Berlin Sans FB Demi" panose="020E0802020502020306" pitchFamily="34" charset="0"/>
              </a:rPr>
              <a:t>Mathew 2:11</a:t>
            </a:r>
            <a:endParaRPr lang="en-US" sz="6000" b="1" dirty="0">
              <a:ln w="12700">
                <a:solidFill>
                  <a:schemeClr val="bg1"/>
                </a:solidFill>
              </a:ln>
              <a:latin typeface="Berlin Sans FB Demi" panose="020E0802020502020306" pitchFamily="34" charset="0"/>
            </a:endParaRPr>
          </a:p>
        </p:txBody>
      </p:sp>
    </p:spTree>
    <p:extLst>
      <p:ext uri="{BB962C8B-B14F-4D97-AF65-F5344CB8AC3E}">
        <p14:creationId xmlns:p14="http://schemas.microsoft.com/office/powerpoint/2010/main" val="3149880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00" y="6900"/>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80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00" y="-6400"/>
                                    </p:animMotion>
                                  </p:childTnLst>
                                </p:cTn>
                              </p:par>
                              <p:par>
                                <p:cTn id="13" presetID="8" presetClass="emph" presetSubtype="0" fill="hold" nodeType="withEffect">
                                  <p:stCondLst>
                                    <p:cond delay="80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8000"/>
                                  </p:stCondLst>
                                  <p:childTnLst>
                                    <p:animScale>
                                      <p:cBhvr>
                                        <p:cTn id="16" dur="6500" fill="hold"/>
                                        <p:tgtEl>
                                          <p:spTgt spid="17"/>
                                        </p:tgtEl>
                                      </p:cBhvr>
                                      <p:by x="40000" y="40000"/>
                                    </p:animScale>
                                  </p:childTnLst>
                                </p:cTn>
                              </p:par>
                              <p:par>
                                <p:cTn id="17" presetID="53" presetClass="entr" presetSubtype="0" fill="hold" nodeType="withEffect">
                                  <p:stCondLst>
                                    <p:cond delay="16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0" presetClass="path" presetSubtype="0" accel="50000" decel="50000" fill="hold" nodeType="withEffect">
                                  <p:stCondLst>
                                    <p:cond delay="16000"/>
                                  </p:stCondLst>
                                  <p:childTnLst>
                                    <p:animMotion origin="layout" path="M 2.77778E-6 -5.55042E-7 C 0.10799 0.02174 0.21649 0.04371 0.30885 0.08742 C 0.40139 0.13113 0.50521 0.19149 0.55521 0.26249 C 0.60521 0.33348 0.62621 0.43501 0.60903 0.51295 C 0.59167 0.59089 0.55104 0.68848 0.45069 0.72965 C 0.35017 0.77081 0.12656 0.77544 0.00573 0.75948 C -0.11493 0.74352 -0.19392 0.68871 -0.27309 0.63413 " pathEditMode="relative" ptsTypes="aaaaaaA">
                                      <p:cBhvr>
                                        <p:cTn id="23" dur="5000" spd="-100000" fill="hold"/>
                                        <p:tgtEl>
                                          <p:spTgt spid="8"/>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385" y="0"/>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8" name="Picture 7" descr="flake5.png"/>
          <p:cNvPicPr>
            <a:picLocks/>
          </p:cNvPicPr>
          <p:nvPr/>
        </p:nvPicPr>
        <p:blipFill>
          <a:blip r:embed="rId6" cstate="print"/>
          <a:stretch>
            <a:fillRect/>
          </a:stretch>
        </p:blipFill>
        <p:spPr>
          <a:xfrm rot="1019252">
            <a:off x="193061" y="497706"/>
            <a:ext cx="790733" cy="918055"/>
          </a:xfrm>
          <a:prstGeom prst="rect">
            <a:avLst/>
          </a:prstGeom>
          <a:effectLst/>
        </p:spPr>
      </p:pic>
      <p:sp>
        <p:nvSpPr>
          <p:cNvPr id="2" name="TextBox 1"/>
          <p:cNvSpPr txBox="1"/>
          <p:nvPr/>
        </p:nvSpPr>
        <p:spPr>
          <a:xfrm>
            <a:off x="1100655" y="368193"/>
            <a:ext cx="7962899" cy="830997"/>
          </a:xfrm>
          <a:prstGeom prst="rect">
            <a:avLst/>
          </a:prstGeom>
          <a:noFill/>
        </p:spPr>
        <p:txBody>
          <a:bodyPr wrap="square" rtlCol="0">
            <a:spAutoFit/>
          </a:bodyPr>
          <a:lstStyle/>
          <a:p>
            <a:r>
              <a:rPr lang="en-US" sz="4800" b="1" dirty="0" smtClean="0">
                <a:ln w="12700">
                  <a:solidFill>
                    <a:schemeClr val="bg1"/>
                  </a:solidFill>
                </a:ln>
                <a:latin typeface="Berlin Sans FB Demi" panose="020E0802020502020306" pitchFamily="34" charset="0"/>
              </a:rPr>
              <a:t>VII. Forgive Others</a:t>
            </a:r>
            <a:endParaRPr lang="en-US" sz="4800" b="1" dirty="0">
              <a:ln w="12700">
                <a:solidFill>
                  <a:schemeClr val="bg1"/>
                </a:solidFill>
              </a:ln>
              <a:latin typeface="Berlin Sans FB Demi" panose="020E0802020502020306" pitchFamily="34" charset="0"/>
            </a:endParaRPr>
          </a:p>
        </p:txBody>
      </p:sp>
      <p:sp>
        <p:nvSpPr>
          <p:cNvPr id="3" name="TextBox 2"/>
          <p:cNvSpPr txBox="1"/>
          <p:nvPr/>
        </p:nvSpPr>
        <p:spPr>
          <a:xfrm>
            <a:off x="76199" y="1718131"/>
            <a:ext cx="9067800" cy="4308872"/>
          </a:xfrm>
          <a:prstGeom prst="rect">
            <a:avLst/>
          </a:prstGeom>
          <a:noFill/>
        </p:spPr>
        <p:txBody>
          <a:bodyPr wrap="square" rtlCol="0">
            <a:spAutoFit/>
          </a:bodyPr>
          <a:lstStyle/>
          <a:p>
            <a:r>
              <a:rPr lang="en-US" sz="5400" dirty="0" smtClean="0">
                <a:ln w="12700">
                  <a:solidFill>
                    <a:schemeClr val="bg1"/>
                  </a:solidFill>
                </a:ln>
                <a:latin typeface="Berlin Sans FB Demi" panose="020E0802020502020306" pitchFamily="34" charset="0"/>
              </a:rPr>
              <a:t>Matthew 1:21</a:t>
            </a:r>
          </a:p>
          <a:p>
            <a:endParaRPr lang="en-US" sz="2000" dirty="0">
              <a:ln w="12700">
                <a:solidFill>
                  <a:schemeClr val="bg1"/>
                </a:solidFill>
              </a:ln>
              <a:latin typeface="Berlin Sans FB Demi" panose="020E0802020502020306" pitchFamily="34" charset="0"/>
            </a:endParaRPr>
          </a:p>
          <a:p>
            <a:r>
              <a:rPr lang="en-US" sz="4800" dirty="0" smtClean="0">
                <a:ln w="12700">
                  <a:solidFill>
                    <a:schemeClr val="bg1"/>
                  </a:solidFill>
                </a:ln>
                <a:latin typeface="Berlin Sans FB Demi" panose="020E0802020502020306" pitchFamily="34" charset="0"/>
              </a:rPr>
              <a:t>She </a:t>
            </a:r>
            <a:r>
              <a:rPr lang="en-US" sz="4800" dirty="0">
                <a:ln w="12700">
                  <a:solidFill>
                    <a:schemeClr val="bg1"/>
                  </a:solidFill>
                </a:ln>
                <a:latin typeface="Berlin Sans FB Demi" panose="020E0802020502020306" pitchFamily="34" charset="0"/>
              </a:rPr>
              <a:t>will bear a Son; and you shall call His name Jesus, for He will save His people from their sins.”</a:t>
            </a:r>
            <a:endParaRPr lang="en-US" sz="49600" dirty="0">
              <a:ln w="12700">
                <a:solidFill>
                  <a:schemeClr val="bg1"/>
                </a:solidFill>
              </a:ln>
              <a:latin typeface="Berlin Sans FB Demi" panose="020E0802020502020306" pitchFamily="34" charset="0"/>
            </a:endParaRPr>
          </a:p>
        </p:txBody>
      </p:sp>
    </p:spTree>
    <p:extLst>
      <p:ext uri="{BB962C8B-B14F-4D97-AF65-F5344CB8AC3E}">
        <p14:creationId xmlns:p14="http://schemas.microsoft.com/office/powerpoint/2010/main" val="17008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152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152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15200"/>
                                  </p:stCondLst>
                                  <p:childTnLst>
                                    <p:animScale>
                                      <p:cBhvr>
                                        <p:cTn id="16" dur="6500" fill="hold"/>
                                        <p:tgtEl>
                                          <p:spTgt spid="17"/>
                                        </p:tgtEl>
                                      </p:cBhvr>
                                      <p:by x="40000" y="40000"/>
                                    </p:animScale>
                                  </p:childTnLst>
                                </p:cTn>
                              </p:par>
                              <p:par>
                                <p:cTn id="17" presetID="53" presetClass="entr" presetSubtype="0" fill="hold" nodeType="withEffect">
                                  <p:stCondLst>
                                    <p:cond delay="16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0" presetClass="path" presetSubtype="0" accel="50000" decel="50000" fill="hold" nodeType="withEffect">
                                  <p:stCondLst>
                                    <p:cond delay="16000"/>
                                  </p:stCondLst>
                                  <p:childTnLst>
                                    <p:animMotion origin="layout" path="M 2.77778E-7 -3.33333E-6 C 0.10799 0.02176 0.21632 0.04375 0.30868 0.0875 C 0.40139 0.13102 0.50521 0.19144 0.55521 0.2625 C 0.60521 0.33357 0.62622 0.43496 0.60903 0.51297 C 0.59167 0.59098 0.55104 0.68843 0.45069 0.72963 C 0.35017 0.77084 0.12656 0.77547 0.00573 0.75949 C -0.11493 0.74352 -0.19392 0.68866 -0.27309 0.63403 " pathEditMode="relative" rAng="0" ptsTypes="AAAAAAA">
                                      <p:cBhvr>
                                        <p:cTn id="23" dur="5000" spd="-100000" fill="hold"/>
                                        <p:tgtEl>
                                          <p:spTgt spid="8"/>
                                        </p:tgtEl>
                                        <p:attrNameLst>
                                          <p:attrName>ppt_x</p:attrName>
                                          <p:attrName>ppt_y</p:attrName>
                                        </p:attrNameLst>
                                      </p:cBhvr>
                                      <p:rCtr x="17083" y="38380"/>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385" y="0"/>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8" name="Picture 7" descr="flake5.png"/>
          <p:cNvPicPr>
            <a:picLocks/>
          </p:cNvPicPr>
          <p:nvPr/>
        </p:nvPicPr>
        <p:blipFill>
          <a:blip r:embed="rId6" cstate="print"/>
          <a:stretch>
            <a:fillRect/>
          </a:stretch>
        </p:blipFill>
        <p:spPr>
          <a:xfrm rot="1019252">
            <a:off x="193061" y="497706"/>
            <a:ext cx="790733" cy="918055"/>
          </a:xfrm>
          <a:prstGeom prst="rect">
            <a:avLst/>
          </a:prstGeom>
          <a:effectLst/>
        </p:spPr>
      </p:pic>
    </p:spTree>
    <p:extLst>
      <p:ext uri="{BB962C8B-B14F-4D97-AF65-F5344CB8AC3E}">
        <p14:creationId xmlns:p14="http://schemas.microsoft.com/office/powerpoint/2010/main" val="1258848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152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152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15200"/>
                                  </p:stCondLst>
                                  <p:childTnLst>
                                    <p:animScale>
                                      <p:cBhvr>
                                        <p:cTn id="16" dur="6500" fill="hold"/>
                                        <p:tgtEl>
                                          <p:spTgt spid="17"/>
                                        </p:tgtEl>
                                      </p:cBhvr>
                                      <p:by x="40000" y="40000"/>
                                    </p:animScale>
                                  </p:childTnLst>
                                </p:cTn>
                              </p:par>
                              <p:par>
                                <p:cTn id="17" presetID="53" presetClass="entr" presetSubtype="0" fill="hold" nodeType="withEffect">
                                  <p:stCondLst>
                                    <p:cond delay="16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0" presetClass="path" presetSubtype="0" accel="50000" decel="50000" fill="hold" nodeType="withEffect">
                                  <p:stCondLst>
                                    <p:cond delay="16000"/>
                                  </p:stCondLst>
                                  <p:childTnLst>
                                    <p:animMotion origin="layout" path="M 2.77778E-7 -3.33333E-6 C 0.10799 0.02176 0.21632 0.04375 0.30868 0.0875 C 0.40139 0.13102 0.50521 0.19144 0.55521 0.2625 C 0.60521 0.33357 0.62622 0.43496 0.60903 0.51297 C 0.59167 0.59098 0.55104 0.68843 0.45069 0.72963 C 0.35017 0.77084 0.12656 0.77547 0.00573 0.75949 C -0.11493 0.74352 -0.19392 0.68866 -0.27309 0.63403 " pathEditMode="relative" rAng="0" ptsTypes="AAAAAAA">
                                      <p:cBhvr>
                                        <p:cTn id="23" dur="5000" spd="-100000" fill="hold"/>
                                        <p:tgtEl>
                                          <p:spTgt spid="8"/>
                                        </p:tgtEl>
                                        <p:attrNameLst>
                                          <p:attrName>ppt_x</p:attrName>
                                          <p:attrName>ppt_y</p:attrName>
                                        </p:attrNameLst>
                                      </p:cBhvr>
                                      <p:rCtr x="17083" y="38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 y="0"/>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8" name="Picture 7" descr="flake5.png"/>
          <p:cNvPicPr>
            <a:picLocks/>
          </p:cNvPicPr>
          <p:nvPr/>
        </p:nvPicPr>
        <p:blipFill>
          <a:blip r:embed="rId6" cstate="print"/>
          <a:stretch>
            <a:fillRect/>
          </a:stretch>
        </p:blipFill>
        <p:spPr>
          <a:xfrm rot="1019252">
            <a:off x="193061" y="497706"/>
            <a:ext cx="790733" cy="918055"/>
          </a:xfrm>
          <a:prstGeom prst="rect">
            <a:avLst/>
          </a:prstGeom>
          <a:effectLst/>
        </p:spPr>
      </p:pic>
      <p:sp>
        <p:nvSpPr>
          <p:cNvPr id="2" name="TextBox 1"/>
          <p:cNvSpPr txBox="1"/>
          <p:nvPr/>
        </p:nvSpPr>
        <p:spPr>
          <a:xfrm>
            <a:off x="1100654" y="410689"/>
            <a:ext cx="7738546" cy="769441"/>
          </a:xfrm>
          <a:prstGeom prst="rect">
            <a:avLst/>
          </a:prstGeom>
          <a:noFill/>
        </p:spPr>
        <p:txBody>
          <a:bodyPr wrap="square" rtlCol="0">
            <a:spAutoFit/>
          </a:bodyPr>
          <a:lstStyle/>
          <a:p>
            <a:r>
              <a:rPr lang="en-US" sz="4400" b="1" dirty="0" smtClean="0">
                <a:ln w="12700">
                  <a:solidFill>
                    <a:schemeClr val="bg1"/>
                  </a:solidFill>
                </a:ln>
                <a:latin typeface="Berlin Sans FB Demi" panose="020E0802020502020306" pitchFamily="34" charset="0"/>
              </a:rPr>
              <a:t>I. Worship and Celebrate Jesus</a:t>
            </a:r>
            <a:endParaRPr lang="en-US" sz="4400" b="1" dirty="0">
              <a:ln w="12700">
                <a:solidFill>
                  <a:schemeClr val="bg1"/>
                </a:solidFill>
              </a:ln>
              <a:latin typeface="Berlin Sans FB Demi" panose="020E0802020502020306" pitchFamily="34" charset="0"/>
            </a:endParaRPr>
          </a:p>
        </p:txBody>
      </p:sp>
      <p:sp>
        <p:nvSpPr>
          <p:cNvPr id="3" name="TextBox 2"/>
          <p:cNvSpPr txBox="1"/>
          <p:nvPr/>
        </p:nvSpPr>
        <p:spPr>
          <a:xfrm>
            <a:off x="304800" y="1519712"/>
            <a:ext cx="8534400" cy="4862870"/>
          </a:xfrm>
          <a:prstGeom prst="rect">
            <a:avLst/>
          </a:prstGeom>
          <a:noFill/>
        </p:spPr>
        <p:txBody>
          <a:bodyPr wrap="square" rtlCol="0">
            <a:spAutoFit/>
          </a:bodyPr>
          <a:lstStyle/>
          <a:p>
            <a:r>
              <a:rPr lang="en-US" sz="4000" dirty="0" smtClean="0">
                <a:ln w="12700">
                  <a:solidFill>
                    <a:schemeClr val="bg1"/>
                  </a:solidFill>
                </a:ln>
                <a:latin typeface="Berlin Sans FB Demi" panose="020E0802020502020306" pitchFamily="34" charset="0"/>
              </a:rPr>
              <a:t>Matthew </a:t>
            </a:r>
            <a:r>
              <a:rPr lang="en-US" sz="4000" dirty="0" smtClean="0">
                <a:ln w="12700">
                  <a:solidFill>
                    <a:schemeClr val="bg1"/>
                  </a:solidFill>
                </a:ln>
                <a:latin typeface="Berlin Sans FB Demi" panose="020E0802020502020306" pitchFamily="34" charset="0"/>
              </a:rPr>
              <a:t>2:11a</a:t>
            </a:r>
          </a:p>
          <a:p>
            <a:r>
              <a:rPr lang="en-US" sz="5400" dirty="0">
                <a:ln w="12700">
                  <a:solidFill>
                    <a:schemeClr val="bg1"/>
                  </a:solidFill>
                </a:ln>
                <a:latin typeface="Berlin Sans FB Demi" panose="020E0802020502020306" pitchFamily="34" charset="0"/>
              </a:rPr>
              <a:t>After coming into the house they saw the Child with Mary His mother; and they fell to the ground and worshiped Him. </a:t>
            </a:r>
            <a:endParaRPr lang="en-US" sz="2800" dirty="0">
              <a:ln w="12700">
                <a:solidFill>
                  <a:schemeClr val="bg1"/>
                </a:solidFill>
              </a:ln>
            </a:endParaRPr>
          </a:p>
        </p:txBody>
      </p:sp>
    </p:spTree>
    <p:extLst>
      <p:ext uri="{BB962C8B-B14F-4D97-AF65-F5344CB8AC3E}">
        <p14:creationId xmlns:p14="http://schemas.microsoft.com/office/powerpoint/2010/main" val="89685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152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152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15200"/>
                                  </p:stCondLst>
                                  <p:childTnLst>
                                    <p:animScale>
                                      <p:cBhvr>
                                        <p:cTn id="16" dur="6500" fill="hold"/>
                                        <p:tgtEl>
                                          <p:spTgt spid="17"/>
                                        </p:tgtEl>
                                      </p:cBhvr>
                                      <p:by x="40000" y="40000"/>
                                    </p:animScale>
                                  </p:childTnLst>
                                </p:cTn>
                              </p:par>
                              <p:par>
                                <p:cTn id="17" presetID="53" presetClass="entr" presetSubtype="0" fill="hold" nodeType="withEffect">
                                  <p:stCondLst>
                                    <p:cond delay="16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0" presetClass="path" presetSubtype="0" accel="50000" decel="50000" fill="hold" nodeType="withEffect">
                                  <p:stCondLst>
                                    <p:cond delay="16000"/>
                                  </p:stCondLst>
                                  <p:childTnLst>
                                    <p:animMotion origin="layout" path="M 2.77778E-7 -3.33333E-6 C 0.10799 0.02176 0.21632 0.04375 0.30868 0.0875 C 0.40139 0.13102 0.50521 0.19144 0.55521 0.2625 C 0.60521 0.33357 0.62622 0.43496 0.60903 0.51297 C 0.59167 0.59098 0.55104 0.68843 0.45069 0.72963 C 0.35017 0.77084 0.12656 0.77547 0.00573 0.75949 C -0.11493 0.74352 -0.19392 0.68866 -0.27309 0.63403 " pathEditMode="relative" rAng="0" ptsTypes="AAAAAAA">
                                      <p:cBhvr>
                                        <p:cTn id="23" dur="5000" spd="-100000" fill="hold"/>
                                        <p:tgtEl>
                                          <p:spTgt spid="8"/>
                                        </p:tgtEl>
                                        <p:attrNameLst>
                                          <p:attrName>ppt_x</p:attrName>
                                          <p:attrName>ppt_y</p:attrName>
                                        </p:attrNameLst>
                                      </p:cBhvr>
                                      <p:rCtr x="17083" y="38380"/>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 y="0"/>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8" name="Picture 7" descr="flake5.png"/>
          <p:cNvPicPr>
            <a:picLocks/>
          </p:cNvPicPr>
          <p:nvPr/>
        </p:nvPicPr>
        <p:blipFill>
          <a:blip r:embed="rId6" cstate="print"/>
          <a:stretch>
            <a:fillRect/>
          </a:stretch>
        </p:blipFill>
        <p:spPr>
          <a:xfrm rot="1019252">
            <a:off x="193061" y="497706"/>
            <a:ext cx="790733" cy="918055"/>
          </a:xfrm>
          <a:prstGeom prst="rect">
            <a:avLst/>
          </a:prstGeom>
          <a:effectLst/>
        </p:spPr>
      </p:pic>
      <p:sp>
        <p:nvSpPr>
          <p:cNvPr id="2" name="TextBox 1"/>
          <p:cNvSpPr txBox="1"/>
          <p:nvPr/>
        </p:nvSpPr>
        <p:spPr>
          <a:xfrm>
            <a:off x="1100654" y="410689"/>
            <a:ext cx="7205146" cy="830997"/>
          </a:xfrm>
          <a:prstGeom prst="rect">
            <a:avLst/>
          </a:prstGeom>
          <a:noFill/>
        </p:spPr>
        <p:txBody>
          <a:bodyPr wrap="square" rtlCol="0">
            <a:spAutoFit/>
          </a:bodyPr>
          <a:lstStyle/>
          <a:p>
            <a:r>
              <a:rPr lang="en-US" sz="4800" b="1" dirty="0" smtClean="0">
                <a:ln w="12700">
                  <a:solidFill>
                    <a:schemeClr val="bg1"/>
                  </a:solidFill>
                </a:ln>
                <a:latin typeface="Berlin Sans FB Demi" panose="020E0802020502020306" pitchFamily="34" charset="0"/>
              </a:rPr>
              <a:t>II. Give Meaningful Gift</a:t>
            </a:r>
            <a:endParaRPr lang="en-US" sz="4800" b="1" dirty="0">
              <a:ln w="12700">
                <a:solidFill>
                  <a:schemeClr val="bg1"/>
                </a:solidFill>
              </a:ln>
              <a:latin typeface="Berlin Sans FB Demi" panose="020E0802020502020306" pitchFamily="34" charset="0"/>
            </a:endParaRPr>
          </a:p>
        </p:txBody>
      </p:sp>
      <p:sp>
        <p:nvSpPr>
          <p:cNvPr id="3" name="TextBox 2"/>
          <p:cNvSpPr txBox="1"/>
          <p:nvPr/>
        </p:nvSpPr>
        <p:spPr>
          <a:xfrm>
            <a:off x="495301" y="1587919"/>
            <a:ext cx="8153400" cy="4678204"/>
          </a:xfrm>
          <a:prstGeom prst="rect">
            <a:avLst/>
          </a:prstGeom>
          <a:noFill/>
        </p:spPr>
        <p:txBody>
          <a:bodyPr wrap="square" rtlCol="0">
            <a:spAutoFit/>
          </a:bodyPr>
          <a:lstStyle/>
          <a:p>
            <a:r>
              <a:rPr lang="en-US" sz="4000" dirty="0" smtClean="0">
                <a:ln w="12700">
                  <a:solidFill>
                    <a:schemeClr val="bg1"/>
                  </a:solidFill>
                </a:ln>
                <a:latin typeface="Berlin Sans FB Demi" panose="020E0802020502020306" pitchFamily="34" charset="0"/>
              </a:rPr>
              <a:t>Matthew </a:t>
            </a:r>
            <a:r>
              <a:rPr lang="en-US" sz="4000" dirty="0" smtClean="0">
                <a:ln w="12700">
                  <a:solidFill>
                    <a:schemeClr val="bg1"/>
                  </a:solidFill>
                </a:ln>
                <a:latin typeface="Berlin Sans FB Demi" panose="020E0802020502020306" pitchFamily="34" charset="0"/>
              </a:rPr>
              <a:t>2:11b</a:t>
            </a:r>
          </a:p>
          <a:p>
            <a:endParaRPr lang="en-US" sz="4800" dirty="0" smtClean="0">
              <a:ln w="12700">
                <a:solidFill>
                  <a:schemeClr val="bg1"/>
                </a:solidFill>
              </a:ln>
              <a:latin typeface="Berlin Sans FB Demi" panose="020E0802020502020306" pitchFamily="34" charset="0"/>
            </a:endParaRPr>
          </a:p>
          <a:p>
            <a:r>
              <a:rPr lang="en-US" sz="4800" dirty="0" smtClean="0">
                <a:ln w="12700">
                  <a:solidFill>
                    <a:schemeClr val="bg1"/>
                  </a:solidFill>
                </a:ln>
                <a:latin typeface="Berlin Sans FB Demi" panose="020E0802020502020306" pitchFamily="34" charset="0"/>
              </a:rPr>
              <a:t>Then</a:t>
            </a:r>
            <a:r>
              <a:rPr lang="en-US" sz="4800" dirty="0">
                <a:ln w="12700">
                  <a:solidFill>
                    <a:schemeClr val="bg1"/>
                  </a:solidFill>
                </a:ln>
                <a:latin typeface="Berlin Sans FB Demi" panose="020E0802020502020306" pitchFamily="34" charset="0"/>
              </a:rPr>
              <a:t>, opening their treasures, they presented to Him gifts of gold, frankincense, and myrrh.</a:t>
            </a:r>
            <a:endParaRPr lang="en-US" sz="4800" dirty="0" smtClean="0">
              <a:ln w="12700">
                <a:solidFill>
                  <a:schemeClr val="bg1"/>
                </a:solidFill>
              </a:ln>
              <a:latin typeface="Berlin Sans FB Demi" panose="020E0802020502020306" pitchFamily="34" charset="0"/>
            </a:endParaRPr>
          </a:p>
          <a:p>
            <a:endParaRPr lang="en-US" dirty="0"/>
          </a:p>
        </p:txBody>
      </p:sp>
    </p:spTree>
    <p:extLst>
      <p:ext uri="{BB962C8B-B14F-4D97-AF65-F5344CB8AC3E}">
        <p14:creationId xmlns:p14="http://schemas.microsoft.com/office/powerpoint/2010/main" val="2189447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152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152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15200"/>
                                  </p:stCondLst>
                                  <p:childTnLst>
                                    <p:animScale>
                                      <p:cBhvr>
                                        <p:cTn id="16" dur="6500" fill="hold"/>
                                        <p:tgtEl>
                                          <p:spTgt spid="17"/>
                                        </p:tgtEl>
                                      </p:cBhvr>
                                      <p:by x="40000" y="40000"/>
                                    </p:animScale>
                                  </p:childTnLst>
                                </p:cTn>
                              </p:par>
                              <p:par>
                                <p:cTn id="17" presetID="53" presetClass="entr" presetSubtype="0" fill="hold" nodeType="withEffect">
                                  <p:stCondLst>
                                    <p:cond delay="16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0" presetClass="path" presetSubtype="0" accel="50000" decel="50000" fill="hold" nodeType="withEffect">
                                  <p:stCondLst>
                                    <p:cond delay="16000"/>
                                  </p:stCondLst>
                                  <p:childTnLst>
                                    <p:animMotion origin="layout" path="M 2.77778E-7 -3.33333E-6 C 0.10799 0.02176 0.21632 0.04375 0.30868 0.0875 C 0.40139 0.13102 0.50521 0.19144 0.55521 0.2625 C 0.60521 0.33357 0.62622 0.43496 0.60903 0.51297 C 0.59167 0.59098 0.55104 0.68843 0.45069 0.72963 C 0.35017 0.77084 0.12656 0.77547 0.00573 0.75949 C -0.11493 0.74352 -0.19392 0.68866 -0.27309 0.63403 " pathEditMode="relative" rAng="0" ptsTypes="AAAAAAA">
                                      <p:cBhvr>
                                        <p:cTn id="23" dur="5000" spd="-100000" fill="hold"/>
                                        <p:tgtEl>
                                          <p:spTgt spid="8"/>
                                        </p:tgtEl>
                                        <p:attrNameLst>
                                          <p:attrName>ppt_x</p:attrName>
                                          <p:attrName>ppt_y</p:attrName>
                                        </p:attrNameLst>
                                      </p:cBhvr>
                                      <p:rCtr x="17083" y="38380"/>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 y="0"/>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8" name="Picture 7" descr="flake5.png"/>
          <p:cNvPicPr>
            <a:picLocks/>
          </p:cNvPicPr>
          <p:nvPr/>
        </p:nvPicPr>
        <p:blipFill>
          <a:blip r:embed="rId6" cstate="print"/>
          <a:stretch>
            <a:fillRect/>
          </a:stretch>
        </p:blipFill>
        <p:spPr>
          <a:xfrm rot="1019252">
            <a:off x="193061" y="497706"/>
            <a:ext cx="790733" cy="918055"/>
          </a:xfrm>
          <a:prstGeom prst="rect">
            <a:avLst/>
          </a:prstGeom>
          <a:effectLst/>
        </p:spPr>
      </p:pic>
      <p:sp>
        <p:nvSpPr>
          <p:cNvPr id="2" name="TextBox 1"/>
          <p:cNvSpPr txBox="1"/>
          <p:nvPr/>
        </p:nvSpPr>
        <p:spPr>
          <a:xfrm>
            <a:off x="1100655" y="382826"/>
            <a:ext cx="7205146" cy="830997"/>
          </a:xfrm>
          <a:prstGeom prst="rect">
            <a:avLst/>
          </a:prstGeom>
          <a:noFill/>
        </p:spPr>
        <p:txBody>
          <a:bodyPr wrap="square" rtlCol="0">
            <a:spAutoFit/>
          </a:bodyPr>
          <a:lstStyle/>
          <a:p>
            <a:r>
              <a:rPr lang="en-US" sz="4800" b="1" dirty="0" smtClean="0">
                <a:ln w="12700">
                  <a:solidFill>
                    <a:schemeClr val="bg1"/>
                  </a:solidFill>
                </a:ln>
                <a:latin typeface="Berlin Sans FB Demi" panose="020E0802020502020306" pitchFamily="34" charset="0"/>
              </a:rPr>
              <a:t>III. Look for God</a:t>
            </a:r>
            <a:endParaRPr lang="en-US" sz="4800" b="1" dirty="0">
              <a:ln w="12700">
                <a:solidFill>
                  <a:schemeClr val="bg1"/>
                </a:solidFill>
              </a:ln>
              <a:latin typeface="Berlin Sans FB Demi" panose="020E0802020502020306" pitchFamily="34" charset="0"/>
            </a:endParaRPr>
          </a:p>
        </p:txBody>
      </p:sp>
      <p:sp>
        <p:nvSpPr>
          <p:cNvPr id="3" name="TextBox 2"/>
          <p:cNvSpPr txBox="1"/>
          <p:nvPr/>
        </p:nvSpPr>
        <p:spPr>
          <a:xfrm>
            <a:off x="228600" y="1587919"/>
            <a:ext cx="8686799" cy="4770537"/>
          </a:xfrm>
          <a:prstGeom prst="rect">
            <a:avLst/>
          </a:prstGeom>
          <a:noFill/>
        </p:spPr>
        <p:txBody>
          <a:bodyPr wrap="square" rtlCol="0">
            <a:spAutoFit/>
          </a:bodyPr>
          <a:lstStyle/>
          <a:p>
            <a:r>
              <a:rPr lang="en-US" sz="4000" dirty="0" smtClean="0">
                <a:ln w="12700">
                  <a:solidFill>
                    <a:schemeClr val="bg1"/>
                  </a:solidFill>
                </a:ln>
                <a:latin typeface="Berlin Sans FB Demi" panose="020E0802020502020306" pitchFamily="34" charset="0"/>
              </a:rPr>
              <a:t>Matthew </a:t>
            </a:r>
            <a:r>
              <a:rPr lang="en-US" sz="4000" dirty="0" smtClean="0">
                <a:ln w="12700">
                  <a:solidFill>
                    <a:schemeClr val="bg1"/>
                  </a:solidFill>
                </a:ln>
                <a:latin typeface="Berlin Sans FB Demi" panose="020E0802020502020306" pitchFamily="34" charset="0"/>
              </a:rPr>
              <a:t>1:23</a:t>
            </a:r>
          </a:p>
          <a:p>
            <a:r>
              <a:rPr lang="en-US" sz="4400" b="1" dirty="0">
                <a:ln w="12700">
                  <a:solidFill>
                    <a:schemeClr val="bg1"/>
                  </a:solidFill>
                </a:ln>
                <a:latin typeface="Berlin Sans FB Demi" panose="020E0802020502020306" pitchFamily="34" charset="0"/>
              </a:rPr>
              <a:t>23 </a:t>
            </a:r>
            <a:r>
              <a:rPr lang="en-US" sz="4400" dirty="0">
                <a:ln w="12700">
                  <a:solidFill>
                    <a:schemeClr val="bg1"/>
                  </a:solidFill>
                </a:ln>
                <a:latin typeface="Berlin Sans FB Demi" panose="020E0802020502020306" pitchFamily="34" charset="0"/>
              </a:rPr>
              <a:t>“B</a:t>
            </a:r>
            <a:r>
              <a:rPr lang="en-US" sz="4400" cap="all" dirty="0">
                <a:ln w="12700">
                  <a:solidFill>
                    <a:schemeClr val="bg1"/>
                  </a:solidFill>
                </a:ln>
                <a:latin typeface="Berlin Sans FB Demi" panose="020E0802020502020306" pitchFamily="34" charset="0"/>
              </a:rPr>
              <a:t>EHOLD</a:t>
            </a:r>
            <a:r>
              <a:rPr lang="en-US" sz="4400" dirty="0">
                <a:ln w="12700">
                  <a:solidFill>
                    <a:schemeClr val="bg1"/>
                  </a:solidFill>
                </a:ln>
                <a:latin typeface="Berlin Sans FB Demi" panose="020E0802020502020306" pitchFamily="34" charset="0"/>
              </a:rPr>
              <a:t>, </a:t>
            </a:r>
            <a:r>
              <a:rPr lang="en-US" sz="4400" cap="all" dirty="0">
                <a:ln w="12700">
                  <a:solidFill>
                    <a:schemeClr val="bg1"/>
                  </a:solidFill>
                </a:ln>
                <a:latin typeface="Berlin Sans FB Demi" panose="020E0802020502020306" pitchFamily="34" charset="0"/>
              </a:rPr>
              <a:t>THE VIRGIN SHALL BE WITH</a:t>
            </a:r>
            <a:r>
              <a:rPr lang="en-US" sz="4400" dirty="0">
                <a:ln w="12700">
                  <a:solidFill>
                    <a:schemeClr val="bg1"/>
                  </a:solidFill>
                </a:ln>
                <a:latin typeface="Berlin Sans FB Demi" panose="020E0802020502020306" pitchFamily="34" charset="0"/>
              </a:rPr>
              <a:t> </a:t>
            </a:r>
            <a:r>
              <a:rPr lang="en-US" sz="4400" cap="all" dirty="0">
                <a:ln w="12700">
                  <a:solidFill>
                    <a:schemeClr val="bg1"/>
                  </a:solidFill>
                </a:ln>
                <a:latin typeface="Berlin Sans FB Demi" panose="020E0802020502020306" pitchFamily="34" charset="0"/>
              </a:rPr>
              <a:t>CHILD AND SHALL BEAR A</a:t>
            </a:r>
            <a:r>
              <a:rPr lang="en-US" sz="4400" dirty="0">
                <a:ln w="12700">
                  <a:solidFill>
                    <a:schemeClr val="bg1"/>
                  </a:solidFill>
                </a:ln>
                <a:latin typeface="Berlin Sans FB Demi" panose="020E0802020502020306" pitchFamily="34" charset="0"/>
              </a:rPr>
              <a:t> S</a:t>
            </a:r>
            <a:r>
              <a:rPr lang="en-US" sz="4400" cap="all" dirty="0">
                <a:ln w="12700">
                  <a:solidFill>
                    <a:schemeClr val="bg1"/>
                  </a:solidFill>
                </a:ln>
                <a:latin typeface="Berlin Sans FB Demi" panose="020E0802020502020306" pitchFamily="34" charset="0"/>
              </a:rPr>
              <a:t>ON</a:t>
            </a:r>
            <a:r>
              <a:rPr lang="en-US" sz="4400" dirty="0">
                <a:ln w="12700">
                  <a:solidFill>
                    <a:schemeClr val="bg1"/>
                  </a:solidFill>
                </a:ln>
                <a:latin typeface="Berlin Sans FB Demi" panose="020E0802020502020306" pitchFamily="34" charset="0"/>
              </a:rPr>
              <a:t>, </a:t>
            </a:r>
            <a:r>
              <a:rPr lang="en-US" sz="4400" cap="all" dirty="0">
                <a:ln w="12700">
                  <a:solidFill>
                    <a:schemeClr val="bg1"/>
                  </a:solidFill>
                </a:ln>
                <a:latin typeface="Berlin Sans FB Demi" panose="020E0802020502020306" pitchFamily="34" charset="0"/>
              </a:rPr>
              <a:t>AND THEY SHALL CALL</a:t>
            </a:r>
            <a:r>
              <a:rPr lang="en-US" sz="4400" dirty="0">
                <a:ln w="12700">
                  <a:solidFill>
                    <a:schemeClr val="bg1"/>
                  </a:solidFill>
                </a:ln>
                <a:latin typeface="Berlin Sans FB Demi" panose="020E0802020502020306" pitchFamily="34" charset="0"/>
              </a:rPr>
              <a:t> H</a:t>
            </a:r>
            <a:r>
              <a:rPr lang="en-US" sz="4400" cap="all" dirty="0">
                <a:ln w="12700">
                  <a:solidFill>
                    <a:schemeClr val="bg1"/>
                  </a:solidFill>
                </a:ln>
                <a:latin typeface="Berlin Sans FB Demi" panose="020E0802020502020306" pitchFamily="34" charset="0"/>
              </a:rPr>
              <a:t>IS NAME</a:t>
            </a:r>
            <a:r>
              <a:rPr lang="en-US" sz="4400" dirty="0">
                <a:ln w="12700">
                  <a:solidFill>
                    <a:schemeClr val="bg1"/>
                  </a:solidFill>
                </a:ln>
                <a:latin typeface="Berlin Sans FB Demi" panose="020E0802020502020306" pitchFamily="34" charset="0"/>
              </a:rPr>
              <a:t> I</a:t>
            </a:r>
            <a:r>
              <a:rPr lang="en-US" sz="4400" cap="all" dirty="0">
                <a:ln w="12700">
                  <a:solidFill>
                    <a:schemeClr val="bg1"/>
                  </a:solidFill>
                </a:ln>
                <a:latin typeface="Berlin Sans FB Demi" panose="020E0802020502020306" pitchFamily="34" charset="0"/>
              </a:rPr>
              <a:t>MMANUEL</a:t>
            </a:r>
            <a:r>
              <a:rPr lang="en-US" sz="4400" dirty="0">
                <a:ln w="12700">
                  <a:solidFill>
                    <a:schemeClr val="bg1"/>
                  </a:solidFill>
                </a:ln>
                <a:latin typeface="Berlin Sans FB Demi" panose="020E0802020502020306" pitchFamily="34" charset="0"/>
              </a:rPr>
              <a:t>,” which translated means, “G</a:t>
            </a:r>
            <a:r>
              <a:rPr lang="en-US" sz="4400" cap="all" dirty="0">
                <a:ln w="12700">
                  <a:solidFill>
                    <a:schemeClr val="bg1"/>
                  </a:solidFill>
                </a:ln>
                <a:latin typeface="Berlin Sans FB Demi" panose="020E0802020502020306" pitchFamily="34" charset="0"/>
              </a:rPr>
              <a:t>OD WITH US</a:t>
            </a:r>
            <a:r>
              <a:rPr lang="en-US" sz="4400" dirty="0">
                <a:ln w="12700">
                  <a:solidFill>
                    <a:schemeClr val="bg1"/>
                  </a:solidFill>
                </a:ln>
                <a:latin typeface="Berlin Sans FB Demi" panose="020E0802020502020306" pitchFamily="34" charset="0"/>
              </a:rPr>
              <a:t>.”</a:t>
            </a:r>
            <a:endParaRPr lang="en-US" sz="4400" dirty="0">
              <a:ln w="12700">
                <a:solidFill>
                  <a:schemeClr val="bg1"/>
                </a:solidFill>
              </a:ln>
              <a:latin typeface="Berlin Sans FB Demi" panose="020E0802020502020306" pitchFamily="34" charset="0"/>
            </a:endParaRPr>
          </a:p>
        </p:txBody>
      </p:sp>
    </p:spTree>
    <p:extLst>
      <p:ext uri="{BB962C8B-B14F-4D97-AF65-F5344CB8AC3E}">
        <p14:creationId xmlns:p14="http://schemas.microsoft.com/office/powerpoint/2010/main" val="2904473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152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152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15200"/>
                                  </p:stCondLst>
                                  <p:childTnLst>
                                    <p:animScale>
                                      <p:cBhvr>
                                        <p:cTn id="16" dur="6500" fill="hold"/>
                                        <p:tgtEl>
                                          <p:spTgt spid="17"/>
                                        </p:tgtEl>
                                      </p:cBhvr>
                                      <p:by x="40000" y="40000"/>
                                    </p:animScale>
                                  </p:childTnLst>
                                </p:cTn>
                              </p:par>
                              <p:par>
                                <p:cTn id="17" presetID="53" presetClass="entr" presetSubtype="0" fill="hold" nodeType="withEffect">
                                  <p:stCondLst>
                                    <p:cond delay="16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0" presetClass="path" presetSubtype="0" accel="50000" decel="50000" fill="hold" nodeType="withEffect">
                                  <p:stCondLst>
                                    <p:cond delay="16000"/>
                                  </p:stCondLst>
                                  <p:childTnLst>
                                    <p:animMotion origin="layout" path="M 2.77778E-7 -3.33333E-6 C 0.10799 0.02176 0.21632 0.04375 0.30868 0.0875 C 0.40139 0.13102 0.50521 0.19144 0.55521 0.2625 C 0.60521 0.33357 0.62622 0.43496 0.60903 0.51297 C 0.59167 0.59098 0.55104 0.68843 0.45069 0.72963 C 0.35017 0.77084 0.12656 0.77547 0.00573 0.75949 C -0.11493 0.74352 -0.19392 0.68866 -0.27309 0.63403 " pathEditMode="relative" rAng="0" ptsTypes="AAAAAAA">
                                      <p:cBhvr>
                                        <p:cTn id="23" dur="5000" spd="-100000" fill="hold"/>
                                        <p:tgtEl>
                                          <p:spTgt spid="8"/>
                                        </p:tgtEl>
                                        <p:attrNameLst>
                                          <p:attrName>ppt_x</p:attrName>
                                          <p:attrName>ppt_y</p:attrName>
                                        </p:attrNameLst>
                                      </p:cBhvr>
                                      <p:rCtr x="17083" y="38380"/>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 y="0"/>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8" name="Picture 7" descr="flake5.png"/>
          <p:cNvPicPr>
            <a:picLocks/>
          </p:cNvPicPr>
          <p:nvPr/>
        </p:nvPicPr>
        <p:blipFill>
          <a:blip r:embed="rId6" cstate="print"/>
          <a:stretch>
            <a:fillRect/>
          </a:stretch>
        </p:blipFill>
        <p:spPr>
          <a:xfrm rot="1019252">
            <a:off x="193061" y="497706"/>
            <a:ext cx="790733" cy="918055"/>
          </a:xfrm>
          <a:prstGeom prst="rect">
            <a:avLst/>
          </a:prstGeom>
          <a:effectLst/>
        </p:spPr>
      </p:pic>
      <p:sp>
        <p:nvSpPr>
          <p:cNvPr id="2" name="TextBox 1"/>
          <p:cNvSpPr txBox="1"/>
          <p:nvPr/>
        </p:nvSpPr>
        <p:spPr>
          <a:xfrm>
            <a:off x="1100655" y="382826"/>
            <a:ext cx="7205146" cy="830997"/>
          </a:xfrm>
          <a:prstGeom prst="rect">
            <a:avLst/>
          </a:prstGeom>
          <a:noFill/>
        </p:spPr>
        <p:txBody>
          <a:bodyPr wrap="square" rtlCol="0">
            <a:spAutoFit/>
          </a:bodyPr>
          <a:lstStyle/>
          <a:p>
            <a:r>
              <a:rPr lang="en-US" sz="4800" b="1" dirty="0" smtClean="0">
                <a:ln w="12700">
                  <a:solidFill>
                    <a:schemeClr val="bg1"/>
                  </a:solidFill>
                </a:ln>
                <a:latin typeface="Berlin Sans FB Demi" panose="020E0802020502020306" pitchFamily="34" charset="0"/>
              </a:rPr>
              <a:t>III. Look for God</a:t>
            </a:r>
            <a:endParaRPr lang="en-US" sz="4800" b="1" dirty="0">
              <a:ln w="12700">
                <a:solidFill>
                  <a:schemeClr val="bg1"/>
                </a:solidFill>
              </a:ln>
              <a:latin typeface="Berlin Sans FB Demi" panose="020E0802020502020306" pitchFamily="34" charset="0"/>
            </a:endParaRPr>
          </a:p>
        </p:txBody>
      </p:sp>
      <p:sp>
        <p:nvSpPr>
          <p:cNvPr id="3" name="TextBox 2"/>
          <p:cNvSpPr txBox="1"/>
          <p:nvPr/>
        </p:nvSpPr>
        <p:spPr>
          <a:xfrm>
            <a:off x="228600" y="1587919"/>
            <a:ext cx="8686799" cy="4031873"/>
          </a:xfrm>
          <a:prstGeom prst="rect">
            <a:avLst/>
          </a:prstGeom>
          <a:noFill/>
        </p:spPr>
        <p:txBody>
          <a:bodyPr wrap="square" rtlCol="0">
            <a:spAutoFit/>
          </a:bodyPr>
          <a:lstStyle/>
          <a:p>
            <a:r>
              <a:rPr lang="en-US" sz="4800" dirty="0" smtClean="0">
                <a:ln w="12700">
                  <a:solidFill>
                    <a:schemeClr val="bg1"/>
                  </a:solidFill>
                </a:ln>
                <a:latin typeface="Berlin Sans FB Demi" panose="020E0802020502020306" pitchFamily="34" charset="0"/>
              </a:rPr>
              <a:t>Luke 2:19</a:t>
            </a:r>
          </a:p>
          <a:p>
            <a:endParaRPr lang="en-US" sz="2400" dirty="0" smtClean="0">
              <a:ln w="12700">
                <a:solidFill>
                  <a:schemeClr val="bg1"/>
                </a:solidFill>
              </a:ln>
              <a:latin typeface="Berlin Sans FB Demi" panose="020E0802020502020306" pitchFamily="34" charset="0"/>
            </a:endParaRPr>
          </a:p>
          <a:p>
            <a:r>
              <a:rPr lang="en-US" sz="6000" dirty="0">
                <a:ln w="12700">
                  <a:solidFill>
                    <a:schemeClr val="bg1"/>
                  </a:solidFill>
                </a:ln>
                <a:latin typeface="Berlin Sans FB Demi" panose="020E0802020502020306" pitchFamily="34" charset="0"/>
              </a:rPr>
              <a:t>But Mary treasured all these things, pondering them in her heart.</a:t>
            </a:r>
            <a:endParaRPr lang="en-US" sz="13800" dirty="0">
              <a:ln w="12700">
                <a:solidFill>
                  <a:schemeClr val="bg1"/>
                </a:solidFill>
              </a:ln>
              <a:latin typeface="Berlin Sans FB Demi" panose="020E0802020502020306" pitchFamily="34" charset="0"/>
            </a:endParaRPr>
          </a:p>
        </p:txBody>
      </p:sp>
    </p:spTree>
    <p:extLst>
      <p:ext uri="{BB962C8B-B14F-4D97-AF65-F5344CB8AC3E}">
        <p14:creationId xmlns:p14="http://schemas.microsoft.com/office/powerpoint/2010/main" val="2814988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152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152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15200"/>
                                  </p:stCondLst>
                                  <p:childTnLst>
                                    <p:animScale>
                                      <p:cBhvr>
                                        <p:cTn id="16" dur="6500" fill="hold"/>
                                        <p:tgtEl>
                                          <p:spTgt spid="17"/>
                                        </p:tgtEl>
                                      </p:cBhvr>
                                      <p:by x="40000" y="40000"/>
                                    </p:animScale>
                                  </p:childTnLst>
                                </p:cTn>
                              </p:par>
                              <p:par>
                                <p:cTn id="17" presetID="53" presetClass="entr" presetSubtype="0" fill="hold" nodeType="withEffect">
                                  <p:stCondLst>
                                    <p:cond delay="16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0" presetClass="path" presetSubtype="0" accel="50000" decel="50000" fill="hold" nodeType="withEffect">
                                  <p:stCondLst>
                                    <p:cond delay="16000"/>
                                  </p:stCondLst>
                                  <p:childTnLst>
                                    <p:animMotion origin="layout" path="M 2.77778E-7 -3.33333E-6 C 0.10799 0.02176 0.21632 0.04375 0.30868 0.0875 C 0.40139 0.13102 0.50521 0.19144 0.55521 0.2625 C 0.60521 0.33357 0.62622 0.43496 0.60903 0.51297 C 0.59167 0.59098 0.55104 0.68843 0.45069 0.72963 C 0.35017 0.77084 0.12656 0.77547 0.00573 0.75949 C -0.11493 0.74352 -0.19392 0.68866 -0.27309 0.63403 " pathEditMode="relative" rAng="0" ptsTypes="AAAAAAA">
                                      <p:cBhvr>
                                        <p:cTn id="23" dur="5000" spd="-100000" fill="hold"/>
                                        <p:tgtEl>
                                          <p:spTgt spid="8"/>
                                        </p:tgtEl>
                                        <p:attrNameLst>
                                          <p:attrName>ppt_x</p:attrName>
                                          <p:attrName>ppt_y</p:attrName>
                                        </p:attrNameLst>
                                      </p:cBhvr>
                                      <p:rCtr x="17083" y="38380"/>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 y="0"/>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8" name="Picture 7" descr="flake5.png"/>
          <p:cNvPicPr>
            <a:picLocks/>
          </p:cNvPicPr>
          <p:nvPr/>
        </p:nvPicPr>
        <p:blipFill>
          <a:blip r:embed="rId6" cstate="print"/>
          <a:stretch>
            <a:fillRect/>
          </a:stretch>
        </p:blipFill>
        <p:spPr>
          <a:xfrm rot="1019252">
            <a:off x="193061" y="497706"/>
            <a:ext cx="790733" cy="918055"/>
          </a:xfrm>
          <a:prstGeom prst="rect">
            <a:avLst/>
          </a:prstGeom>
          <a:effectLst/>
        </p:spPr>
      </p:pic>
      <p:sp>
        <p:nvSpPr>
          <p:cNvPr id="2" name="TextBox 1"/>
          <p:cNvSpPr txBox="1"/>
          <p:nvPr/>
        </p:nvSpPr>
        <p:spPr>
          <a:xfrm>
            <a:off x="1100655" y="382826"/>
            <a:ext cx="7205146" cy="830997"/>
          </a:xfrm>
          <a:prstGeom prst="rect">
            <a:avLst/>
          </a:prstGeom>
          <a:noFill/>
        </p:spPr>
        <p:txBody>
          <a:bodyPr wrap="square" rtlCol="0">
            <a:spAutoFit/>
          </a:bodyPr>
          <a:lstStyle/>
          <a:p>
            <a:r>
              <a:rPr lang="en-US" sz="4800" b="1" dirty="0" smtClean="0">
                <a:ln w="12700">
                  <a:solidFill>
                    <a:schemeClr val="bg1"/>
                  </a:solidFill>
                </a:ln>
                <a:latin typeface="Berlin Sans FB Demi" panose="020E0802020502020306" pitchFamily="34" charset="0"/>
              </a:rPr>
              <a:t>IV. Show Hospitality</a:t>
            </a:r>
            <a:endParaRPr lang="en-US" sz="4800" b="1" dirty="0">
              <a:ln w="12700">
                <a:solidFill>
                  <a:schemeClr val="bg1"/>
                </a:solidFill>
              </a:ln>
              <a:latin typeface="Berlin Sans FB Demi" panose="020E0802020502020306" pitchFamily="34" charset="0"/>
            </a:endParaRPr>
          </a:p>
        </p:txBody>
      </p:sp>
      <p:sp>
        <p:nvSpPr>
          <p:cNvPr id="3" name="TextBox 2"/>
          <p:cNvSpPr txBox="1"/>
          <p:nvPr/>
        </p:nvSpPr>
        <p:spPr>
          <a:xfrm>
            <a:off x="228600" y="1587919"/>
            <a:ext cx="8686799" cy="4708981"/>
          </a:xfrm>
          <a:prstGeom prst="rect">
            <a:avLst/>
          </a:prstGeom>
          <a:noFill/>
        </p:spPr>
        <p:txBody>
          <a:bodyPr wrap="square" rtlCol="0">
            <a:spAutoFit/>
          </a:bodyPr>
          <a:lstStyle/>
          <a:p>
            <a:r>
              <a:rPr lang="en-US" sz="4800" dirty="0" smtClean="0">
                <a:ln w="12700">
                  <a:solidFill>
                    <a:schemeClr val="bg1"/>
                  </a:solidFill>
                </a:ln>
                <a:latin typeface="Berlin Sans FB Demi" panose="020E0802020502020306" pitchFamily="34" charset="0"/>
              </a:rPr>
              <a:t>Luke 1:39-40</a:t>
            </a:r>
          </a:p>
          <a:p>
            <a:endParaRPr lang="en-US" sz="2400" dirty="0" smtClean="0">
              <a:ln w="12700">
                <a:solidFill>
                  <a:schemeClr val="bg1"/>
                </a:solidFill>
              </a:ln>
              <a:latin typeface="Berlin Sans FB Demi" panose="020E0802020502020306" pitchFamily="34" charset="0"/>
            </a:endParaRPr>
          </a:p>
          <a:p>
            <a:r>
              <a:rPr lang="en-US" sz="4400" dirty="0" smtClean="0">
                <a:ln w="12700">
                  <a:solidFill>
                    <a:schemeClr val="bg1"/>
                  </a:solidFill>
                </a:ln>
                <a:latin typeface="Berlin Sans FB Demi" panose="020E0802020502020306" pitchFamily="34" charset="0"/>
              </a:rPr>
              <a:t>Now </a:t>
            </a:r>
            <a:r>
              <a:rPr lang="en-US" sz="4400" dirty="0">
                <a:ln w="12700">
                  <a:solidFill>
                    <a:schemeClr val="bg1"/>
                  </a:solidFill>
                </a:ln>
                <a:latin typeface="Berlin Sans FB Demi" panose="020E0802020502020306" pitchFamily="34" charset="0"/>
              </a:rPr>
              <a:t>at this time Mary arose and went in a hurry to the hill country, to a city of Judah, </a:t>
            </a:r>
            <a:r>
              <a:rPr lang="en-US" sz="4400" b="1" dirty="0">
                <a:ln w="12700">
                  <a:solidFill>
                    <a:schemeClr val="bg1"/>
                  </a:solidFill>
                </a:ln>
                <a:latin typeface="Berlin Sans FB Demi" panose="020E0802020502020306" pitchFamily="34" charset="0"/>
              </a:rPr>
              <a:t> </a:t>
            </a:r>
            <a:r>
              <a:rPr lang="en-US" sz="4400" dirty="0">
                <a:ln w="12700">
                  <a:solidFill>
                    <a:schemeClr val="bg1"/>
                  </a:solidFill>
                </a:ln>
                <a:latin typeface="Berlin Sans FB Demi" panose="020E0802020502020306" pitchFamily="34" charset="0"/>
              </a:rPr>
              <a:t>and entered the house of Zacharias and greeted Elizabeth.</a:t>
            </a:r>
            <a:endParaRPr lang="en-US" sz="49600" dirty="0">
              <a:ln w="12700">
                <a:solidFill>
                  <a:schemeClr val="bg1"/>
                </a:solidFill>
              </a:ln>
              <a:latin typeface="Berlin Sans FB Demi" panose="020E0802020502020306" pitchFamily="34" charset="0"/>
            </a:endParaRPr>
          </a:p>
        </p:txBody>
      </p:sp>
    </p:spTree>
    <p:extLst>
      <p:ext uri="{BB962C8B-B14F-4D97-AF65-F5344CB8AC3E}">
        <p14:creationId xmlns:p14="http://schemas.microsoft.com/office/powerpoint/2010/main" val="1483392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152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152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15200"/>
                                  </p:stCondLst>
                                  <p:childTnLst>
                                    <p:animScale>
                                      <p:cBhvr>
                                        <p:cTn id="16" dur="6500" fill="hold"/>
                                        <p:tgtEl>
                                          <p:spTgt spid="17"/>
                                        </p:tgtEl>
                                      </p:cBhvr>
                                      <p:by x="40000" y="40000"/>
                                    </p:animScale>
                                  </p:childTnLst>
                                </p:cTn>
                              </p:par>
                              <p:par>
                                <p:cTn id="17" presetID="53" presetClass="entr" presetSubtype="0" fill="hold" nodeType="withEffect">
                                  <p:stCondLst>
                                    <p:cond delay="16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0" presetClass="path" presetSubtype="0" accel="50000" decel="50000" fill="hold" nodeType="withEffect">
                                  <p:stCondLst>
                                    <p:cond delay="16000"/>
                                  </p:stCondLst>
                                  <p:childTnLst>
                                    <p:animMotion origin="layout" path="M 2.77778E-7 -3.33333E-6 C 0.10799 0.02176 0.21632 0.04375 0.30868 0.0875 C 0.40139 0.13102 0.50521 0.19144 0.55521 0.2625 C 0.60521 0.33357 0.62622 0.43496 0.60903 0.51297 C 0.59167 0.59098 0.55104 0.68843 0.45069 0.72963 C 0.35017 0.77084 0.12656 0.77547 0.00573 0.75949 C -0.11493 0.74352 -0.19392 0.68866 -0.27309 0.63403 " pathEditMode="relative" rAng="0" ptsTypes="AAAAAAA">
                                      <p:cBhvr>
                                        <p:cTn id="23" dur="5000" spd="-100000" fill="hold"/>
                                        <p:tgtEl>
                                          <p:spTgt spid="8"/>
                                        </p:tgtEl>
                                        <p:attrNameLst>
                                          <p:attrName>ppt_x</p:attrName>
                                          <p:attrName>ppt_y</p:attrName>
                                        </p:attrNameLst>
                                      </p:cBhvr>
                                      <p:rCtr x="17083" y="38380"/>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 y="0"/>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8" name="Picture 7" descr="flake5.png"/>
          <p:cNvPicPr>
            <a:picLocks/>
          </p:cNvPicPr>
          <p:nvPr/>
        </p:nvPicPr>
        <p:blipFill>
          <a:blip r:embed="rId6" cstate="print"/>
          <a:stretch>
            <a:fillRect/>
          </a:stretch>
        </p:blipFill>
        <p:spPr>
          <a:xfrm rot="1019252">
            <a:off x="193061" y="497706"/>
            <a:ext cx="790733" cy="918055"/>
          </a:xfrm>
          <a:prstGeom prst="rect">
            <a:avLst/>
          </a:prstGeom>
          <a:effectLst/>
        </p:spPr>
      </p:pic>
      <p:sp>
        <p:nvSpPr>
          <p:cNvPr id="2" name="TextBox 1"/>
          <p:cNvSpPr txBox="1"/>
          <p:nvPr/>
        </p:nvSpPr>
        <p:spPr>
          <a:xfrm>
            <a:off x="228600" y="382826"/>
            <a:ext cx="8686799" cy="1569660"/>
          </a:xfrm>
          <a:prstGeom prst="rect">
            <a:avLst/>
          </a:prstGeom>
          <a:noFill/>
        </p:spPr>
        <p:txBody>
          <a:bodyPr wrap="square" rtlCol="0">
            <a:spAutoFit/>
          </a:bodyPr>
          <a:lstStyle/>
          <a:p>
            <a:r>
              <a:rPr lang="en-US" sz="4800" b="1" dirty="0" smtClean="0">
                <a:ln w="12700">
                  <a:solidFill>
                    <a:schemeClr val="bg1"/>
                  </a:solidFill>
                </a:ln>
                <a:latin typeface="Berlin Sans FB Demi" panose="020E0802020502020306" pitchFamily="34" charset="0"/>
              </a:rPr>
              <a:t>V. Spend Some Extra Time in Prayer</a:t>
            </a:r>
            <a:endParaRPr lang="en-US" sz="4800" b="1" dirty="0">
              <a:ln w="12700">
                <a:solidFill>
                  <a:schemeClr val="bg1"/>
                </a:solidFill>
              </a:ln>
              <a:latin typeface="Berlin Sans FB Demi" panose="020E0802020502020306" pitchFamily="34" charset="0"/>
            </a:endParaRPr>
          </a:p>
        </p:txBody>
      </p:sp>
      <p:sp>
        <p:nvSpPr>
          <p:cNvPr id="3" name="TextBox 2"/>
          <p:cNvSpPr txBox="1"/>
          <p:nvPr/>
        </p:nvSpPr>
        <p:spPr>
          <a:xfrm>
            <a:off x="228600" y="1914792"/>
            <a:ext cx="8686799" cy="5139869"/>
          </a:xfrm>
          <a:prstGeom prst="rect">
            <a:avLst/>
          </a:prstGeom>
          <a:noFill/>
        </p:spPr>
        <p:txBody>
          <a:bodyPr wrap="square" rtlCol="0">
            <a:spAutoFit/>
          </a:bodyPr>
          <a:lstStyle/>
          <a:p>
            <a:r>
              <a:rPr lang="en-US" sz="4800" dirty="0" smtClean="0">
                <a:ln w="12700">
                  <a:solidFill>
                    <a:schemeClr val="bg1"/>
                  </a:solidFill>
                </a:ln>
                <a:latin typeface="Berlin Sans FB Demi" panose="020E0802020502020306" pitchFamily="34" charset="0"/>
              </a:rPr>
              <a:t>Luke 2:36-38</a:t>
            </a:r>
          </a:p>
          <a:p>
            <a:r>
              <a:rPr lang="en-US" sz="4000" b="1" dirty="0">
                <a:ln>
                  <a:solidFill>
                    <a:schemeClr val="bg1"/>
                  </a:solidFill>
                </a:ln>
                <a:latin typeface="Berlin Sans FB Demi" panose="020E0802020502020306" pitchFamily="34" charset="0"/>
              </a:rPr>
              <a:t>6 </a:t>
            </a:r>
            <a:r>
              <a:rPr lang="en-US" sz="4000" dirty="0">
                <a:ln>
                  <a:solidFill>
                    <a:schemeClr val="bg1"/>
                  </a:solidFill>
                </a:ln>
                <a:latin typeface="Berlin Sans FB Demi" panose="020E0802020502020306" pitchFamily="34" charset="0"/>
              </a:rPr>
              <a:t>And there was a prophetess, Anna the daughter of </a:t>
            </a:r>
            <a:r>
              <a:rPr lang="en-US" sz="4000" dirty="0" err="1">
                <a:ln>
                  <a:solidFill>
                    <a:schemeClr val="bg1"/>
                  </a:solidFill>
                </a:ln>
                <a:latin typeface="Berlin Sans FB Demi" panose="020E0802020502020306" pitchFamily="34" charset="0"/>
              </a:rPr>
              <a:t>Phanuel</a:t>
            </a:r>
            <a:r>
              <a:rPr lang="en-US" sz="4000" dirty="0">
                <a:ln>
                  <a:solidFill>
                    <a:schemeClr val="bg1"/>
                  </a:solidFill>
                </a:ln>
                <a:latin typeface="Berlin Sans FB Demi" panose="020E0802020502020306" pitchFamily="34" charset="0"/>
              </a:rPr>
              <a:t>, of the tribe of Asher. She was advanced in years and had lived with </a:t>
            </a:r>
            <a:r>
              <a:rPr lang="en-US" sz="4000" i="1" dirty="0">
                <a:ln>
                  <a:solidFill>
                    <a:schemeClr val="bg1"/>
                  </a:solidFill>
                </a:ln>
                <a:latin typeface="Berlin Sans FB Demi" panose="020E0802020502020306" pitchFamily="34" charset="0"/>
              </a:rPr>
              <a:t>her</a:t>
            </a:r>
            <a:r>
              <a:rPr lang="en-US" sz="4000" dirty="0">
                <a:ln>
                  <a:solidFill>
                    <a:schemeClr val="bg1"/>
                  </a:solidFill>
                </a:ln>
                <a:latin typeface="Berlin Sans FB Demi" panose="020E0802020502020306" pitchFamily="34" charset="0"/>
              </a:rPr>
              <a:t> husband seven years after </a:t>
            </a:r>
            <a:r>
              <a:rPr lang="en-US" sz="4000" dirty="0" smtClean="0">
                <a:ln>
                  <a:solidFill>
                    <a:schemeClr val="bg1"/>
                  </a:solidFill>
                </a:ln>
                <a:latin typeface="Berlin Sans FB Demi" panose="020E0802020502020306" pitchFamily="34" charset="0"/>
              </a:rPr>
              <a:t>her marriage</a:t>
            </a:r>
            <a:r>
              <a:rPr lang="en-US" sz="4000" dirty="0">
                <a:ln>
                  <a:solidFill>
                    <a:schemeClr val="bg1"/>
                  </a:solidFill>
                </a:ln>
                <a:latin typeface="Berlin Sans FB Demi" panose="020E0802020502020306" pitchFamily="34" charset="0"/>
              </a:rPr>
              <a:t>, </a:t>
            </a:r>
            <a:r>
              <a:rPr lang="en-US" sz="4000" dirty="0" smtClean="0">
                <a:ln>
                  <a:solidFill>
                    <a:schemeClr val="bg1"/>
                  </a:solidFill>
                </a:ln>
                <a:latin typeface="Berlin Sans FB Demi" panose="020E0802020502020306" pitchFamily="34" charset="0"/>
              </a:rPr>
              <a:t>and </a:t>
            </a:r>
            <a:r>
              <a:rPr lang="en-US" sz="4000" dirty="0">
                <a:ln>
                  <a:solidFill>
                    <a:schemeClr val="bg1"/>
                  </a:solidFill>
                </a:ln>
                <a:latin typeface="Berlin Sans FB Demi" panose="020E0802020502020306" pitchFamily="34" charset="0"/>
              </a:rPr>
              <a:t>then as a widow to the age of eighty-four. </a:t>
            </a:r>
            <a:endParaRPr lang="en-US" sz="4800" dirty="0" smtClean="0">
              <a:ln>
                <a:solidFill>
                  <a:schemeClr val="bg1"/>
                </a:solidFill>
              </a:ln>
              <a:latin typeface="Berlin Sans FB Demi" panose="020E0802020502020306" pitchFamily="34" charset="0"/>
            </a:endParaRPr>
          </a:p>
        </p:txBody>
      </p:sp>
    </p:spTree>
    <p:extLst>
      <p:ext uri="{BB962C8B-B14F-4D97-AF65-F5344CB8AC3E}">
        <p14:creationId xmlns:p14="http://schemas.microsoft.com/office/powerpoint/2010/main" val="175759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152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152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15200"/>
                                  </p:stCondLst>
                                  <p:childTnLst>
                                    <p:animScale>
                                      <p:cBhvr>
                                        <p:cTn id="16" dur="6500" fill="hold"/>
                                        <p:tgtEl>
                                          <p:spTgt spid="17"/>
                                        </p:tgtEl>
                                      </p:cBhvr>
                                      <p:by x="40000" y="40000"/>
                                    </p:animScale>
                                  </p:childTnLst>
                                </p:cTn>
                              </p:par>
                              <p:par>
                                <p:cTn id="17" presetID="53" presetClass="entr" presetSubtype="0" fill="hold" nodeType="withEffect">
                                  <p:stCondLst>
                                    <p:cond delay="16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0" presetClass="path" presetSubtype="0" accel="50000" decel="50000" fill="hold" nodeType="withEffect">
                                  <p:stCondLst>
                                    <p:cond delay="16000"/>
                                  </p:stCondLst>
                                  <p:childTnLst>
                                    <p:animMotion origin="layout" path="M 2.77778E-7 -3.33333E-6 C 0.10799 0.02176 0.21632 0.04375 0.30868 0.0875 C 0.40139 0.13102 0.50521 0.19144 0.55521 0.2625 C 0.60521 0.33357 0.62622 0.43496 0.60903 0.51297 C 0.59167 0.59098 0.55104 0.68843 0.45069 0.72963 C 0.35017 0.77084 0.12656 0.77547 0.00573 0.75949 C -0.11493 0.74352 -0.19392 0.68866 -0.27309 0.63403 " pathEditMode="relative" rAng="0" ptsTypes="AAAAAAA">
                                      <p:cBhvr>
                                        <p:cTn id="23" dur="5000" spd="-100000" fill="hold"/>
                                        <p:tgtEl>
                                          <p:spTgt spid="8"/>
                                        </p:tgtEl>
                                        <p:attrNameLst>
                                          <p:attrName>ppt_x</p:attrName>
                                          <p:attrName>ppt_y</p:attrName>
                                        </p:attrNameLst>
                                      </p:cBhvr>
                                      <p:rCtr x="17083" y="38380"/>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385" y="0"/>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8" name="Picture 7" descr="flake5.png"/>
          <p:cNvPicPr>
            <a:picLocks/>
          </p:cNvPicPr>
          <p:nvPr/>
        </p:nvPicPr>
        <p:blipFill>
          <a:blip r:embed="rId6" cstate="print"/>
          <a:stretch>
            <a:fillRect/>
          </a:stretch>
        </p:blipFill>
        <p:spPr>
          <a:xfrm rot="1019252">
            <a:off x="193061" y="497706"/>
            <a:ext cx="790733" cy="918055"/>
          </a:xfrm>
          <a:prstGeom prst="rect">
            <a:avLst/>
          </a:prstGeom>
          <a:effectLst/>
        </p:spPr>
      </p:pic>
      <p:sp>
        <p:nvSpPr>
          <p:cNvPr id="2" name="TextBox 1"/>
          <p:cNvSpPr txBox="1"/>
          <p:nvPr/>
        </p:nvSpPr>
        <p:spPr>
          <a:xfrm>
            <a:off x="266700" y="184090"/>
            <a:ext cx="8686799" cy="1569660"/>
          </a:xfrm>
          <a:prstGeom prst="rect">
            <a:avLst/>
          </a:prstGeom>
          <a:noFill/>
        </p:spPr>
        <p:txBody>
          <a:bodyPr wrap="square" rtlCol="0">
            <a:spAutoFit/>
          </a:bodyPr>
          <a:lstStyle/>
          <a:p>
            <a:r>
              <a:rPr lang="en-US" sz="4800" b="1" dirty="0" smtClean="0">
                <a:ln w="12700">
                  <a:solidFill>
                    <a:schemeClr val="bg1"/>
                  </a:solidFill>
                </a:ln>
                <a:latin typeface="Berlin Sans FB Demi" panose="020E0802020502020306" pitchFamily="34" charset="0"/>
              </a:rPr>
              <a:t>V. Spend Some Extra Time in Prayer</a:t>
            </a:r>
            <a:endParaRPr lang="en-US" sz="4800" b="1" dirty="0">
              <a:ln w="12700">
                <a:solidFill>
                  <a:schemeClr val="bg1"/>
                </a:solidFill>
              </a:ln>
              <a:latin typeface="Berlin Sans FB Demi" panose="020E0802020502020306" pitchFamily="34" charset="0"/>
            </a:endParaRPr>
          </a:p>
        </p:txBody>
      </p:sp>
      <p:sp>
        <p:nvSpPr>
          <p:cNvPr id="3" name="TextBox 2"/>
          <p:cNvSpPr txBox="1"/>
          <p:nvPr/>
        </p:nvSpPr>
        <p:spPr>
          <a:xfrm>
            <a:off x="76199" y="1718131"/>
            <a:ext cx="9067800" cy="5139869"/>
          </a:xfrm>
          <a:prstGeom prst="rect">
            <a:avLst/>
          </a:prstGeom>
          <a:noFill/>
        </p:spPr>
        <p:txBody>
          <a:bodyPr wrap="square" rtlCol="0">
            <a:spAutoFit/>
          </a:bodyPr>
          <a:lstStyle/>
          <a:p>
            <a:r>
              <a:rPr lang="en-US" sz="4400" dirty="0" smtClean="0">
                <a:ln w="12700">
                  <a:solidFill>
                    <a:schemeClr val="bg1"/>
                  </a:solidFill>
                </a:ln>
                <a:latin typeface="Berlin Sans FB Demi" panose="020E0802020502020306" pitchFamily="34" charset="0"/>
              </a:rPr>
              <a:t>Luke 2:36-38</a:t>
            </a:r>
          </a:p>
          <a:p>
            <a:r>
              <a:rPr lang="en-US" sz="4000" dirty="0">
                <a:ln w="12700">
                  <a:solidFill>
                    <a:schemeClr val="bg1"/>
                  </a:solidFill>
                </a:ln>
                <a:latin typeface="Berlin Sans FB Demi" panose="020E0802020502020306" pitchFamily="34" charset="0"/>
              </a:rPr>
              <a:t>She never left the temple, serving night and day with </a:t>
            </a:r>
            <a:r>
              <a:rPr lang="en-US" sz="4000" dirty="0" err="1">
                <a:ln w="12700">
                  <a:solidFill>
                    <a:schemeClr val="bg1"/>
                  </a:solidFill>
                </a:ln>
                <a:latin typeface="Berlin Sans FB Demi" panose="020E0802020502020306" pitchFamily="34" charset="0"/>
              </a:rPr>
              <a:t>fastings</a:t>
            </a:r>
            <a:r>
              <a:rPr lang="en-US" sz="4000" dirty="0">
                <a:ln w="12700">
                  <a:solidFill>
                    <a:schemeClr val="bg1"/>
                  </a:solidFill>
                </a:ln>
                <a:latin typeface="Berlin Sans FB Demi" panose="020E0802020502020306" pitchFamily="34" charset="0"/>
              </a:rPr>
              <a:t> and prayers. At that very moment she came up and began giving thanks to God, and continued to speak of Him to all those who were looking for the redemption of Jerusalem.</a:t>
            </a:r>
            <a:endParaRPr lang="en-US" sz="4800" dirty="0">
              <a:ln w="12700">
                <a:solidFill>
                  <a:schemeClr val="bg1"/>
                </a:solidFill>
              </a:ln>
              <a:latin typeface="Berlin Sans FB Demi" panose="020E0802020502020306" pitchFamily="34" charset="0"/>
            </a:endParaRPr>
          </a:p>
        </p:txBody>
      </p:sp>
    </p:spTree>
    <p:extLst>
      <p:ext uri="{BB962C8B-B14F-4D97-AF65-F5344CB8AC3E}">
        <p14:creationId xmlns:p14="http://schemas.microsoft.com/office/powerpoint/2010/main" val="369685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152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152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15200"/>
                                  </p:stCondLst>
                                  <p:childTnLst>
                                    <p:animScale>
                                      <p:cBhvr>
                                        <p:cTn id="16" dur="6500" fill="hold"/>
                                        <p:tgtEl>
                                          <p:spTgt spid="17"/>
                                        </p:tgtEl>
                                      </p:cBhvr>
                                      <p:by x="40000" y="40000"/>
                                    </p:animScale>
                                  </p:childTnLst>
                                </p:cTn>
                              </p:par>
                              <p:par>
                                <p:cTn id="17" presetID="53" presetClass="entr" presetSubtype="0" fill="hold" nodeType="withEffect">
                                  <p:stCondLst>
                                    <p:cond delay="16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0" presetClass="path" presetSubtype="0" accel="50000" decel="50000" fill="hold" nodeType="withEffect">
                                  <p:stCondLst>
                                    <p:cond delay="16000"/>
                                  </p:stCondLst>
                                  <p:childTnLst>
                                    <p:animMotion origin="layout" path="M 2.77778E-7 -3.33333E-6 C 0.10799 0.02176 0.21632 0.04375 0.30868 0.0875 C 0.40139 0.13102 0.50521 0.19144 0.55521 0.2625 C 0.60521 0.33357 0.62622 0.43496 0.60903 0.51297 C 0.59167 0.59098 0.55104 0.68843 0.45069 0.72963 C 0.35017 0.77084 0.12656 0.77547 0.00573 0.75949 C -0.11493 0.74352 -0.19392 0.68866 -0.27309 0.63403 " pathEditMode="relative" rAng="0" ptsTypes="AAAAAAA">
                                      <p:cBhvr>
                                        <p:cTn id="23" dur="5000" spd="-100000" fill="hold"/>
                                        <p:tgtEl>
                                          <p:spTgt spid="8"/>
                                        </p:tgtEl>
                                        <p:attrNameLst>
                                          <p:attrName>ppt_x</p:attrName>
                                          <p:attrName>ppt_y</p:attrName>
                                        </p:attrNameLst>
                                      </p:cBhvr>
                                      <p:rCtr x="17083" y="38380"/>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385" y="0"/>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8" name="Picture 7" descr="flake5.png"/>
          <p:cNvPicPr>
            <a:picLocks/>
          </p:cNvPicPr>
          <p:nvPr/>
        </p:nvPicPr>
        <p:blipFill>
          <a:blip r:embed="rId6" cstate="print"/>
          <a:stretch>
            <a:fillRect/>
          </a:stretch>
        </p:blipFill>
        <p:spPr>
          <a:xfrm rot="1019252">
            <a:off x="193061" y="497706"/>
            <a:ext cx="790733" cy="918055"/>
          </a:xfrm>
          <a:prstGeom prst="rect">
            <a:avLst/>
          </a:prstGeom>
          <a:effectLst/>
        </p:spPr>
      </p:pic>
      <p:sp>
        <p:nvSpPr>
          <p:cNvPr id="2" name="TextBox 1"/>
          <p:cNvSpPr txBox="1"/>
          <p:nvPr/>
        </p:nvSpPr>
        <p:spPr>
          <a:xfrm>
            <a:off x="1100655" y="368193"/>
            <a:ext cx="7962899" cy="830997"/>
          </a:xfrm>
          <a:prstGeom prst="rect">
            <a:avLst/>
          </a:prstGeom>
          <a:noFill/>
        </p:spPr>
        <p:txBody>
          <a:bodyPr wrap="square" rtlCol="0">
            <a:spAutoFit/>
          </a:bodyPr>
          <a:lstStyle/>
          <a:p>
            <a:r>
              <a:rPr lang="en-US" sz="4800" b="1" dirty="0" smtClean="0">
                <a:ln w="12700">
                  <a:solidFill>
                    <a:schemeClr val="bg1"/>
                  </a:solidFill>
                </a:ln>
                <a:latin typeface="Berlin Sans FB Demi" panose="020E0802020502020306" pitchFamily="34" charset="0"/>
              </a:rPr>
              <a:t>VI. Watch the Children</a:t>
            </a:r>
            <a:endParaRPr lang="en-US" sz="4800" b="1" dirty="0">
              <a:ln w="12700">
                <a:solidFill>
                  <a:schemeClr val="bg1"/>
                </a:solidFill>
              </a:ln>
              <a:latin typeface="Berlin Sans FB Demi" panose="020E0802020502020306" pitchFamily="34" charset="0"/>
            </a:endParaRPr>
          </a:p>
        </p:txBody>
      </p:sp>
      <p:sp>
        <p:nvSpPr>
          <p:cNvPr id="3" name="TextBox 2"/>
          <p:cNvSpPr txBox="1"/>
          <p:nvPr/>
        </p:nvSpPr>
        <p:spPr>
          <a:xfrm>
            <a:off x="76199" y="1718131"/>
            <a:ext cx="9067800" cy="3754874"/>
          </a:xfrm>
          <a:prstGeom prst="rect">
            <a:avLst/>
          </a:prstGeom>
          <a:noFill/>
        </p:spPr>
        <p:txBody>
          <a:bodyPr wrap="square" rtlCol="0">
            <a:spAutoFit/>
          </a:bodyPr>
          <a:lstStyle/>
          <a:p>
            <a:r>
              <a:rPr lang="en-US" sz="5400" dirty="0" smtClean="0">
                <a:ln w="12700">
                  <a:solidFill>
                    <a:schemeClr val="bg1"/>
                  </a:solidFill>
                </a:ln>
                <a:latin typeface="Berlin Sans FB Demi" panose="020E0802020502020306" pitchFamily="34" charset="0"/>
              </a:rPr>
              <a:t>Luke 2:12</a:t>
            </a:r>
          </a:p>
          <a:p>
            <a:endParaRPr lang="en-US" sz="4000" dirty="0" smtClean="0">
              <a:ln w="12700">
                <a:solidFill>
                  <a:schemeClr val="bg1"/>
                </a:solidFill>
              </a:ln>
              <a:latin typeface="Berlin Sans FB Demi" panose="020E0802020502020306" pitchFamily="34" charset="0"/>
            </a:endParaRPr>
          </a:p>
          <a:p>
            <a:r>
              <a:rPr lang="en-US" sz="4800" dirty="0">
                <a:ln w="12700">
                  <a:solidFill>
                    <a:schemeClr val="bg1"/>
                  </a:solidFill>
                </a:ln>
                <a:latin typeface="Berlin Sans FB Demi" panose="020E0802020502020306" pitchFamily="34" charset="0"/>
              </a:rPr>
              <a:t>This </a:t>
            </a:r>
            <a:r>
              <a:rPr lang="en-US" sz="4800" i="1" dirty="0">
                <a:ln w="12700">
                  <a:solidFill>
                    <a:schemeClr val="bg1"/>
                  </a:solidFill>
                </a:ln>
                <a:latin typeface="Berlin Sans FB Demi" panose="020E0802020502020306" pitchFamily="34" charset="0"/>
              </a:rPr>
              <a:t>will be</a:t>
            </a:r>
            <a:r>
              <a:rPr lang="en-US" sz="4800" dirty="0">
                <a:ln w="12700">
                  <a:solidFill>
                    <a:schemeClr val="bg1"/>
                  </a:solidFill>
                </a:ln>
                <a:latin typeface="Berlin Sans FB Demi" panose="020E0802020502020306" pitchFamily="34" charset="0"/>
              </a:rPr>
              <a:t> a sign for you: you will find a baby wrapped in cloths and lying in a manger.”</a:t>
            </a:r>
            <a:endParaRPr lang="en-US" sz="11500" dirty="0">
              <a:ln w="12700">
                <a:solidFill>
                  <a:schemeClr val="bg1"/>
                </a:solidFill>
              </a:ln>
              <a:latin typeface="Berlin Sans FB Demi" panose="020E0802020502020306" pitchFamily="34" charset="0"/>
            </a:endParaRPr>
          </a:p>
        </p:txBody>
      </p:sp>
    </p:spTree>
    <p:extLst>
      <p:ext uri="{BB962C8B-B14F-4D97-AF65-F5344CB8AC3E}">
        <p14:creationId xmlns:p14="http://schemas.microsoft.com/office/powerpoint/2010/main" val="463083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152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152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15200"/>
                                  </p:stCondLst>
                                  <p:childTnLst>
                                    <p:animScale>
                                      <p:cBhvr>
                                        <p:cTn id="16" dur="6500" fill="hold"/>
                                        <p:tgtEl>
                                          <p:spTgt spid="17"/>
                                        </p:tgtEl>
                                      </p:cBhvr>
                                      <p:by x="40000" y="40000"/>
                                    </p:animScale>
                                  </p:childTnLst>
                                </p:cTn>
                              </p:par>
                              <p:par>
                                <p:cTn id="17" presetID="53" presetClass="entr" presetSubtype="0" fill="hold" nodeType="withEffect">
                                  <p:stCondLst>
                                    <p:cond delay="16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0" presetClass="path" presetSubtype="0" accel="50000" decel="50000" fill="hold" nodeType="withEffect">
                                  <p:stCondLst>
                                    <p:cond delay="16000"/>
                                  </p:stCondLst>
                                  <p:childTnLst>
                                    <p:animMotion origin="layout" path="M 2.77778E-7 -3.33333E-6 C 0.10799 0.02176 0.21632 0.04375 0.30868 0.0875 C 0.40139 0.13102 0.50521 0.19144 0.55521 0.2625 C 0.60521 0.33357 0.62622 0.43496 0.60903 0.51297 C 0.59167 0.59098 0.55104 0.68843 0.45069 0.72963 C 0.35017 0.77084 0.12656 0.77547 0.00573 0.75949 C -0.11493 0.74352 -0.19392 0.68866 -0.27309 0.63403 " pathEditMode="relative" rAng="0" ptsTypes="AAAAAAA">
                                      <p:cBhvr>
                                        <p:cTn id="23" dur="5000" spd="-100000" fill="hold"/>
                                        <p:tgtEl>
                                          <p:spTgt spid="8"/>
                                        </p:tgtEl>
                                        <p:attrNameLst>
                                          <p:attrName>ppt_x</p:attrName>
                                          <p:attrName>ppt_y</p:attrName>
                                        </p:attrNameLst>
                                      </p:cBhvr>
                                      <p:rCtr x="17083" y="38380"/>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62112F8-42E3-4CFB-A09E-C5A331D475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 snow scene slide design</Template>
  <TotalTime>279</TotalTime>
  <Words>39233</Words>
  <Application>Microsoft Office PowerPoint</Application>
  <PresentationFormat>On-screen Show (4:3)</PresentationFormat>
  <Paragraphs>2179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Berlin Sans FB Demi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Sutton</dc:creator>
  <cp:keywords/>
  <cp:lastModifiedBy>Rachel Sutton</cp:lastModifiedBy>
  <cp:revision>5</cp:revision>
  <cp:lastPrinted>2016-12-09T16:39:17Z</cp:lastPrinted>
  <dcterms:created xsi:type="dcterms:W3CDTF">2016-12-08T19:50:17Z</dcterms:created>
  <dcterms:modified xsi:type="dcterms:W3CDTF">2016-12-09T16:39:25Z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TC019648039991</vt:lpwstr>
  </property>
</Properties>
</file>